
<file path=[Content_Types].xml><?xml version="1.0" encoding="utf-8"?>
<Types xmlns="http://schemas.openxmlformats.org/package/2006/content-types">
  <Default Extension="jpeg" ContentType="image/jpeg"/>
  <Default Extension="JPG" ContentType="image/.jpg"/>
  <Default Extension="png" ContentType="image/png"/>
  <Default Extension="mp3" ContentType="audio/mp3"/>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p:sldMasterIdLst>
    <p:sldMasterId id="2147483648" r:id="rId1"/>
    <p:sldMasterId id="2147483653" r:id="rId3"/>
  </p:sldMasterIdLst>
  <p:notesMasterIdLst>
    <p:notesMasterId r:id="rId6"/>
  </p:notesMasterIdLst>
  <p:handoutMasterIdLst>
    <p:handoutMasterId r:id="rId22"/>
  </p:handoutMasterIdLst>
  <p:sldIdLst>
    <p:sldId id="1469" r:id="rId4"/>
    <p:sldId id="361" r:id="rId5"/>
    <p:sldId id="362" r:id="rId7"/>
    <p:sldId id="1471" r:id="rId8"/>
    <p:sldId id="363" r:id="rId9"/>
    <p:sldId id="1426" r:id="rId10"/>
    <p:sldId id="1425" r:id="rId11"/>
    <p:sldId id="1473" r:id="rId12"/>
    <p:sldId id="1474" r:id="rId13"/>
    <p:sldId id="1441" r:id="rId14"/>
    <p:sldId id="1406" r:id="rId15"/>
    <p:sldId id="1398" r:id="rId16"/>
    <p:sldId id="1443" r:id="rId17"/>
    <p:sldId id="1477" r:id="rId18"/>
    <p:sldId id="1458" r:id="rId19"/>
    <p:sldId id="1470" r:id="rId20"/>
    <p:sldId id="1407" r:id="rId21"/>
  </p:sldIdLst>
  <p:sldSz cx="12858750" cy="7232650"/>
  <p:notesSz cx="6858000" cy="9144000"/>
  <p:custDataLst>
    <p:tags r:id="rId27"/>
  </p:custDataLst>
  <p:defaultTextStyle>
    <a:defPPr>
      <a:defRPr lang="zh-CN"/>
    </a:defPPr>
    <a:lvl1pPr algn="l" rtl="0" fontAlgn="base">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1pPr>
    <a:lvl2pPr marL="640080" indent="-182880" algn="l" rtl="0" fontAlgn="base">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2pPr>
    <a:lvl3pPr marL="1282700" indent="-368300" algn="l" rtl="0" fontAlgn="base">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3pPr>
    <a:lvl4pPr marL="1925955" indent="-554355" algn="l" rtl="0" fontAlgn="base">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4pPr>
    <a:lvl5pPr marL="2568575" indent="-739775" algn="l" rtl="0" fontAlgn="base">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SimSun"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SimSun"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SimSun"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SimSun" panose="02010600030101010101" pitchFamily="2" charset="-122"/>
        <a:cs typeface="+mn-cs"/>
      </a:defRPr>
    </a:lvl9pPr>
  </p:defaultTextStyle>
  <p:extLst>
    <p:ext uri="{EFAFB233-063F-42B5-8137-9DF3F51BA10A}">
      <p15:sldGuideLst xmlns:p15="http://schemas.microsoft.com/office/powerpoint/2012/main">
        <p15:guide id="1" orient="horz" pos="372" userDrawn="1">
          <p15:clr>
            <a:srgbClr val="A4A3A4"/>
          </p15:clr>
        </p15:guide>
        <p15:guide id="2" pos="3942" userDrawn="1">
          <p15:clr>
            <a:srgbClr val="A4A3A4"/>
          </p15:clr>
        </p15:guide>
        <p15:guide id="3" pos="562" userDrawn="1">
          <p15:clr>
            <a:srgbClr val="A4A3A4"/>
          </p15:clr>
        </p15:guide>
        <p15:guide id="4" orient="horz" pos="4458" userDrawn="1">
          <p15:clr>
            <a:srgbClr val="A4A3A4"/>
          </p15:clr>
        </p15:guide>
        <p15:guide id="5" pos="7545" userDrawn="1">
          <p15:clr>
            <a:srgbClr val="A4A3A4"/>
          </p15:clr>
        </p15:guide>
        <p15:guide id="6" pos="7002"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user" initials="u" lastIdx="1" clrIdx="0"/>
  <p:cmAuthor id="2" name="YOGESH R" initials="YR" lastIdx="1"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00000"/>
    <a:srgbClr val="3F3F3F"/>
    <a:srgbClr val="F7F7F7"/>
    <a:srgbClr val="171717"/>
    <a:srgbClr val="05F10A"/>
    <a:srgbClr val="1F1F1F"/>
    <a:srgbClr val="121212"/>
    <a:srgbClr val="62952D"/>
    <a:srgbClr val="339966"/>
    <a:srgbClr val="79B73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985" autoAdjust="0"/>
    <p:restoredTop sz="93345" autoAdjust="0"/>
  </p:normalViewPr>
  <p:slideViewPr>
    <p:cSldViewPr showGuides="1">
      <p:cViewPr>
        <p:scale>
          <a:sx n="75" d="100"/>
          <a:sy n="75" d="100"/>
        </p:scale>
        <p:origin x="864" y="696"/>
      </p:cViewPr>
      <p:guideLst>
        <p:guide orient="horz" pos="372"/>
        <p:guide pos="3942"/>
        <p:guide pos="562"/>
        <p:guide orient="horz" pos="4458"/>
        <p:guide pos="7545"/>
        <p:guide pos="7002"/>
      </p:guideLst>
    </p:cSldViewPr>
  </p:slideViewPr>
  <p:outlineViewPr>
    <p:cViewPr>
      <p:scale>
        <a:sx n="100" d="100"/>
        <a:sy n="100" d="100"/>
      </p:scale>
      <p:origin x="0" y="-1164"/>
    </p:cViewPr>
  </p:outlineViewPr>
  <p:notesTextViewPr>
    <p:cViewPr>
      <p:scale>
        <a:sx n="1" d="1"/>
        <a:sy n="1" d="1"/>
      </p:scale>
      <p:origin x="0" y="0"/>
    </p:cViewPr>
  </p:notesTextViewPr>
  <p:sorterViewPr>
    <p:cViewPr>
      <p:scale>
        <a:sx n="33" d="100"/>
        <a:sy n="33"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notesMaster" Target="notesMasters/notesMaster1.xml"/><Relationship Id="rId5" Type="http://schemas.openxmlformats.org/officeDocument/2006/relationships/slide" Target="slides/slide2.xml"/><Relationship Id="rId4" Type="http://schemas.openxmlformats.org/officeDocument/2006/relationships/slide" Target="slides/slide1.xml"/><Relationship Id="rId3" Type="http://schemas.openxmlformats.org/officeDocument/2006/relationships/slideMaster" Target="slideMasters/slideMaster2.xml"/><Relationship Id="rId27" Type="http://schemas.openxmlformats.org/officeDocument/2006/relationships/tags" Target="tags/tag3.xml"/><Relationship Id="rId26" Type="http://schemas.openxmlformats.org/officeDocument/2006/relationships/commentAuthors" Target="commentAuthors.xml"/><Relationship Id="rId25" Type="http://schemas.openxmlformats.org/officeDocument/2006/relationships/tableStyles" Target="tableStyles.xml"/><Relationship Id="rId24" Type="http://schemas.openxmlformats.org/officeDocument/2006/relationships/viewProps" Target="viewProps.xml"/><Relationship Id="rId23" Type="http://schemas.openxmlformats.org/officeDocument/2006/relationships/presProps" Target="presProps.xml"/><Relationship Id="rId22" Type="http://schemas.openxmlformats.org/officeDocument/2006/relationships/handoutMaster" Target="handoutMasters/handoutMaster1.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ea typeface="Calibri" panose="020F0502020204030204" pitchFamily="34" charset="0"/>
                <a:cs typeface="Calibri" panose="020F0502020204030204" pitchFamily="34" charset="0"/>
              </a:defRPr>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ea typeface="Calibri" panose="020F0502020204030204" pitchFamily="34" charset="0"/>
                <a:cs typeface="Calibri" panose="020F0502020204030204" pitchFamily="34" charset="0"/>
              </a:defRPr>
            </a:lvl1pPr>
          </a:lstStyle>
          <a:p>
            <a:pPr>
              <a:defRPr/>
            </a:pPr>
            <a:fld id="{06024D97-E667-405D-B634-E583E2108D71}" type="datetimeFigureOut">
              <a:rPr lang="zh-CN" altLang="en-US"/>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noProof="0"/>
              <a:t>单击此处编辑母版文本样式</a:t>
            </a:r>
            <a:endParaRPr lang="zh-CN" altLang="en-US" noProof="0"/>
          </a:p>
          <a:p>
            <a:pPr lvl="1"/>
            <a:r>
              <a:rPr lang="zh-CN" altLang="en-US" noProof="0"/>
              <a:t>第二级</a:t>
            </a:r>
            <a:endParaRPr lang="zh-CN" altLang="en-US" noProof="0"/>
          </a:p>
          <a:p>
            <a:pPr lvl="2"/>
            <a:r>
              <a:rPr lang="zh-CN" altLang="en-US" noProof="0"/>
              <a:t>第三级</a:t>
            </a:r>
            <a:endParaRPr lang="zh-CN" altLang="en-US" noProof="0"/>
          </a:p>
          <a:p>
            <a:pPr lvl="3"/>
            <a:r>
              <a:rPr lang="zh-CN" altLang="en-US" noProof="0"/>
              <a:t>第四级</a:t>
            </a:r>
            <a:endParaRPr lang="zh-CN" altLang="en-US" noProof="0"/>
          </a:p>
          <a:p>
            <a:pPr lvl="4"/>
            <a:r>
              <a:rPr lang="zh-CN" altLang="en-US" noProof="0"/>
              <a:t>第五级</a:t>
            </a:r>
            <a:endParaRPr lang="zh-CN" altLang="en-US" noProof="0"/>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ea typeface="Calibri" panose="020F0502020204030204" pitchFamily="34" charset="0"/>
                <a:cs typeface="Calibri" panose="020F0502020204030204" pitchFamily="34" charset="0"/>
              </a:defRPr>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lstStyle>
            <a:lvl1pPr algn="r">
              <a:defRPr sz="1200">
                <a:ea typeface="Calibri" panose="020F0502020204030204" pitchFamily="34" charset="0"/>
                <a:cs typeface="Calibri" panose="020F0502020204030204" pitchFamily="34" charset="0"/>
              </a:defRPr>
            </a:lvl1pPr>
          </a:lstStyle>
          <a:p>
            <a:fld id="{418F03C3-53C1-4F10-8DAF-D1F318E96C6E}" type="slidenum">
              <a:rPr lang="zh-CN" altLang="en-US"/>
            </a:fld>
            <a:endParaRPr lang="zh-CN"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300" kern="1200">
        <a:solidFill>
          <a:schemeClr val="tx1"/>
        </a:solidFill>
        <a:latin typeface="+mn-lt"/>
        <a:ea typeface="Calibri" panose="020F0502020204030204" pitchFamily="34" charset="0"/>
        <a:cs typeface="Calibri" panose="020F0502020204030204" pitchFamily="34" charset="0"/>
      </a:defRPr>
    </a:lvl1pPr>
    <a:lvl2pPr marL="455930" algn="l" rtl="0" eaLnBrk="0" fontAlgn="base" hangingPunct="0">
      <a:spcBef>
        <a:spcPct val="30000"/>
      </a:spcBef>
      <a:spcAft>
        <a:spcPct val="0"/>
      </a:spcAft>
      <a:defRPr sz="1300" kern="1200">
        <a:solidFill>
          <a:schemeClr val="tx1"/>
        </a:solidFill>
        <a:latin typeface="+mn-lt"/>
        <a:ea typeface="Calibri" panose="020F0502020204030204" pitchFamily="34" charset="0"/>
        <a:cs typeface="Calibri" panose="020F0502020204030204" pitchFamily="34" charset="0"/>
      </a:defRPr>
    </a:lvl2pPr>
    <a:lvl3pPr marL="913130" algn="l" rtl="0" eaLnBrk="0" fontAlgn="base" hangingPunct="0">
      <a:spcBef>
        <a:spcPct val="30000"/>
      </a:spcBef>
      <a:spcAft>
        <a:spcPct val="0"/>
      </a:spcAft>
      <a:defRPr sz="1300" kern="1200">
        <a:solidFill>
          <a:schemeClr val="tx1"/>
        </a:solidFill>
        <a:latin typeface="+mn-lt"/>
        <a:ea typeface="Calibri" panose="020F0502020204030204" pitchFamily="34" charset="0"/>
        <a:cs typeface="Calibri" panose="020F0502020204030204" pitchFamily="34" charset="0"/>
      </a:defRPr>
    </a:lvl3pPr>
    <a:lvl4pPr marL="1370330" algn="l" rtl="0" eaLnBrk="0" fontAlgn="base" hangingPunct="0">
      <a:spcBef>
        <a:spcPct val="30000"/>
      </a:spcBef>
      <a:spcAft>
        <a:spcPct val="0"/>
      </a:spcAft>
      <a:defRPr sz="1300" kern="1200">
        <a:solidFill>
          <a:schemeClr val="tx1"/>
        </a:solidFill>
        <a:latin typeface="+mn-lt"/>
        <a:ea typeface="Calibri" panose="020F0502020204030204" pitchFamily="34" charset="0"/>
        <a:cs typeface="Calibri" panose="020F0502020204030204" pitchFamily="34" charset="0"/>
      </a:defRPr>
    </a:lvl4pPr>
    <a:lvl5pPr marL="1827530" algn="l" rtl="0" eaLnBrk="0" fontAlgn="base" hangingPunct="0">
      <a:spcBef>
        <a:spcPct val="30000"/>
      </a:spcBef>
      <a:spcAft>
        <a:spcPct val="0"/>
      </a:spcAft>
      <a:defRPr sz="1300" kern="1200">
        <a:solidFill>
          <a:schemeClr val="tx1"/>
        </a:solidFill>
        <a:latin typeface="+mn-lt"/>
        <a:ea typeface="Calibri" panose="020F0502020204030204" pitchFamily="34" charset="0"/>
        <a:cs typeface="Calibri" panose="020F0502020204030204" pitchFamily="34" charset="0"/>
      </a:defRPr>
    </a:lvl5pPr>
    <a:lvl6pPr marL="2285365" algn="l" defTabSz="914400" rtl="0" eaLnBrk="1" latinLnBrk="0" hangingPunct="1">
      <a:defRPr sz="1300" kern="1200">
        <a:solidFill>
          <a:schemeClr val="tx1"/>
        </a:solidFill>
        <a:latin typeface="+mn-lt"/>
        <a:ea typeface="+mn-ea"/>
        <a:cs typeface="+mn-cs"/>
      </a:defRPr>
    </a:lvl6pPr>
    <a:lvl7pPr marL="2742565" algn="l" defTabSz="914400" rtl="0" eaLnBrk="1" latinLnBrk="0" hangingPunct="1">
      <a:defRPr sz="1300" kern="1200">
        <a:solidFill>
          <a:schemeClr val="tx1"/>
        </a:solidFill>
        <a:latin typeface="+mn-lt"/>
        <a:ea typeface="+mn-ea"/>
        <a:cs typeface="+mn-cs"/>
      </a:defRPr>
    </a:lvl7pPr>
    <a:lvl8pPr marL="3199765" algn="l" defTabSz="914400" rtl="0" eaLnBrk="1" latinLnBrk="0" hangingPunct="1">
      <a:defRPr sz="1300" kern="1200">
        <a:solidFill>
          <a:schemeClr val="tx1"/>
        </a:solidFill>
        <a:latin typeface="+mn-lt"/>
        <a:ea typeface="+mn-ea"/>
        <a:cs typeface="+mn-cs"/>
      </a:defRPr>
    </a:lvl8pPr>
    <a:lvl9pPr marL="3656965" algn="l" defTabSz="914400" rtl="0" eaLnBrk="1" latinLnBrk="0" hangingPunct="1">
      <a:defRPr sz="13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F1CB8912-F0BA-4AD8-8415-DA1F26BCB09F}"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SimSun"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SimSun" panose="02010600030101010101" pitchFamily="2" charset="-122"/>
              <a:cs typeface="+mn-c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F1CB8912-F0BA-4AD8-8415-DA1F26BCB09F}"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SimSun"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SimSun" panose="02010600030101010101" pitchFamily="2" charset="-122"/>
              <a:cs typeface="+mn-c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F1CB8912-F0BA-4AD8-8415-DA1F26BCB09F}"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SimSun"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SimSun" panose="02010600030101010101" pitchFamily="2" charset="-122"/>
              <a:cs typeface="+mn-c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2"/>
          <p:cNvSpPr>
            <a:spLocks noGrp="1" noRot="1" noChangeAspect="1" noTextEdit="1"/>
          </p:cNvSpPr>
          <p:nvPr>
            <p:ph type="sldImg"/>
          </p:nvPr>
        </p:nvSpPr>
        <p:spPr bwMode="auto">
          <a:noFill/>
          <a:ln>
            <a:solidFill>
              <a:srgbClr val="000000"/>
            </a:solidFill>
            <a:miter lim="800000"/>
          </a:ln>
        </p:spPr>
      </p:sp>
      <p:sp>
        <p:nvSpPr>
          <p:cNvPr id="8194" name="Rectangle 3"/>
          <p:cNvSpPr>
            <a:spLocks noGrp="1"/>
          </p:cNvSpPr>
          <p:nvPr>
            <p:ph type="body" idx="1"/>
          </p:nvPr>
        </p:nvSpPr>
        <p:spPr bwMode="auto">
          <a:noFill/>
        </p:spPr>
        <p:txBody>
          <a:bodyPr wrap="square" numCol="1" anchor="t" anchorCtr="0" compatLnSpc="1"/>
          <a:lstStyle/>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2"/>
          <p:cNvSpPr>
            <a:spLocks noGrp="1" noRot="1" noChangeAspect="1" noTextEdit="1"/>
          </p:cNvSpPr>
          <p:nvPr>
            <p:ph type="sldImg"/>
          </p:nvPr>
        </p:nvSpPr>
        <p:spPr bwMode="auto">
          <a:noFill/>
          <a:ln>
            <a:solidFill>
              <a:srgbClr val="000000"/>
            </a:solidFill>
            <a:miter lim="800000"/>
          </a:ln>
        </p:spPr>
      </p:sp>
      <p:sp>
        <p:nvSpPr>
          <p:cNvPr id="8194" name="Rectangle 3"/>
          <p:cNvSpPr>
            <a:spLocks noGrp="1"/>
          </p:cNvSpPr>
          <p:nvPr>
            <p:ph type="body" idx="1"/>
          </p:nvPr>
        </p:nvSpPr>
        <p:spPr bwMode="auto">
          <a:noFill/>
        </p:spPr>
        <p:txBody>
          <a:bodyPr wrap="square" numCol="1" anchor="t" anchorCtr="0" compatLnSpc="1"/>
          <a:lstStyle/>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2"/>
          <p:cNvSpPr>
            <a:spLocks noGrp="1" noRot="1" noChangeAspect="1" noTextEdit="1"/>
          </p:cNvSpPr>
          <p:nvPr>
            <p:ph type="sldImg"/>
          </p:nvPr>
        </p:nvSpPr>
        <p:spPr bwMode="auto">
          <a:noFill/>
          <a:ln>
            <a:solidFill>
              <a:srgbClr val="000000"/>
            </a:solidFill>
            <a:miter lim="800000"/>
          </a:ln>
        </p:spPr>
      </p:sp>
      <p:sp>
        <p:nvSpPr>
          <p:cNvPr id="8194" name="Rectangle 3"/>
          <p:cNvSpPr>
            <a:spLocks noGrp="1"/>
          </p:cNvSpPr>
          <p:nvPr>
            <p:ph type="body" idx="1"/>
          </p:nvPr>
        </p:nvSpPr>
        <p:spPr bwMode="auto">
          <a:noFill/>
        </p:spPr>
        <p:txBody>
          <a:bodyPr wrap="square" numCol="1" anchor="t" anchorCtr="0" compatLnSpc="1"/>
          <a:lstStyle/>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2"/>
          <p:cNvSpPr>
            <a:spLocks noGrp="1" noRot="1" noChangeAspect="1" noTextEdit="1"/>
          </p:cNvSpPr>
          <p:nvPr>
            <p:ph type="sldImg"/>
          </p:nvPr>
        </p:nvSpPr>
        <p:spPr bwMode="auto">
          <a:noFill/>
          <a:ln>
            <a:solidFill>
              <a:srgbClr val="000000"/>
            </a:solidFill>
            <a:miter lim="800000"/>
          </a:ln>
        </p:spPr>
      </p:sp>
      <p:sp>
        <p:nvSpPr>
          <p:cNvPr id="8194" name="Rectangle 3"/>
          <p:cNvSpPr>
            <a:spLocks noGrp="1"/>
          </p:cNvSpPr>
          <p:nvPr>
            <p:ph type="body" idx="1"/>
          </p:nvPr>
        </p:nvSpPr>
        <p:spPr bwMode="auto">
          <a:noFill/>
        </p:spPr>
        <p:txBody>
          <a:bodyPr wrap="square" numCol="1" anchor="t" anchorCtr="0" compatLnSpc="1"/>
          <a:lstStyle/>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F1CB8912-F0BA-4AD8-8415-DA1F26BCB09F}"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SimSun"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SimSun" panose="02010600030101010101" pitchFamily="2" charset="-122"/>
              <a:cs typeface="+mn-c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84354" y="6704023"/>
            <a:ext cx="2892783" cy="384175"/>
          </a:xfrm>
          <a:prstGeom prst="rect">
            <a:avLst/>
          </a:prstGeom>
        </p:spPr>
        <p:txBody>
          <a:bodyPr/>
          <a:lstStyle>
            <a:lvl1pPr>
              <a:defRPr>
                <a:ea typeface="Calibri" panose="020F0502020204030204" pitchFamily="34" charset="0"/>
                <a:cs typeface="Calibri" panose="020F0502020204030204" pitchFamily="34" charset="0"/>
              </a:defRPr>
            </a:lvl1pPr>
          </a:lstStyle>
          <a:p>
            <a:fld id="{3BED4874-415F-4462-8CBD-90FA9588F106}" type="datetimeFigureOut">
              <a:rPr lang="zh-CN" altLang="en-US" smtClean="0"/>
            </a:fld>
            <a:endParaRPr lang="zh-CN" altLang="en-US"/>
          </a:p>
        </p:txBody>
      </p:sp>
      <p:sp>
        <p:nvSpPr>
          <p:cNvPr id="3" name="页脚占位符 2"/>
          <p:cNvSpPr>
            <a:spLocks noGrp="1"/>
          </p:cNvSpPr>
          <p:nvPr>
            <p:ph type="ftr" sz="quarter" idx="11"/>
          </p:nvPr>
        </p:nvSpPr>
        <p:spPr>
          <a:xfrm>
            <a:off x="4259789" y="6704023"/>
            <a:ext cx="4339173" cy="384175"/>
          </a:xfrm>
          <a:prstGeom prst="rect">
            <a:avLst/>
          </a:prstGeom>
        </p:spPr>
        <p:txBody>
          <a:bodyPr/>
          <a:lstStyle>
            <a:lvl1pPr>
              <a:defRPr>
                <a:ea typeface="Calibri" panose="020F0502020204030204" pitchFamily="34" charset="0"/>
                <a:cs typeface="Calibri" panose="020F0502020204030204" pitchFamily="34" charset="0"/>
              </a:defRPr>
            </a:lvl1pPr>
          </a:lstStyle>
          <a:p>
            <a:endParaRPr lang="zh-CN" altLang="en-US"/>
          </a:p>
        </p:txBody>
      </p:sp>
      <p:sp>
        <p:nvSpPr>
          <p:cNvPr id="4" name="灯片编号占位符 3"/>
          <p:cNvSpPr>
            <a:spLocks noGrp="1"/>
          </p:cNvSpPr>
          <p:nvPr>
            <p:ph type="sldNum" sz="quarter" idx="12"/>
          </p:nvPr>
        </p:nvSpPr>
        <p:spPr>
          <a:xfrm>
            <a:off x="9081627" y="6704023"/>
            <a:ext cx="2892783" cy="384175"/>
          </a:xfrm>
          <a:prstGeom prst="rect">
            <a:avLst/>
          </a:prstGeom>
        </p:spPr>
        <p:txBody>
          <a:bodyPr/>
          <a:lstStyle>
            <a:lvl1pPr>
              <a:defRPr>
                <a:ea typeface="Calibri" panose="020F0502020204030204" pitchFamily="34" charset="0"/>
                <a:cs typeface="Calibri" panose="020F0502020204030204" pitchFamily="34" charset="0"/>
              </a:defRPr>
            </a:lvl1pPr>
          </a:lstStyle>
          <a:p>
            <a:fld id="{8C92ADDF-ABC6-4EEC-846D-A1AE2D410679}" type="slidenum">
              <a:rPr lang="zh-CN" altLang="en-US" smtClean="0"/>
            </a:fld>
            <a:endParaRPr lang="zh-CN" altLang="en-US"/>
          </a:p>
        </p:txBody>
      </p:sp>
    </p:spTree>
  </p:cSld>
  <p:clrMapOvr>
    <a:masterClrMapping/>
  </p:clrMapOvr>
  <p:transition spd="slow" advTm="2000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_节标题">
    <p:spTree>
      <p:nvGrpSpPr>
        <p:cNvPr id="1" name=""/>
        <p:cNvGrpSpPr/>
        <p:nvPr/>
      </p:nvGrpSpPr>
      <p:grpSpPr>
        <a:xfrm>
          <a:off x="0" y="0"/>
          <a:ext cx="0" cy="0"/>
          <a:chOff x="0" y="0"/>
          <a:chExt cx="0" cy="0"/>
        </a:xfrm>
      </p:grpSpPr>
      <p:sp>
        <p:nvSpPr>
          <p:cNvPr id="7" name="文本框 6"/>
          <p:cNvSpPr txBox="1"/>
          <p:nvPr userDrawn="1"/>
        </p:nvSpPr>
        <p:spPr>
          <a:xfrm>
            <a:off x="321469" y="294664"/>
            <a:ext cx="2127505" cy="481799"/>
          </a:xfrm>
          <a:prstGeom prst="rect">
            <a:avLst/>
          </a:prstGeom>
          <a:noFill/>
        </p:spPr>
        <p:txBody>
          <a:bodyPr wrap="none" rtlCol="0">
            <a:spAutoFit/>
          </a:bodyPr>
          <a:lstStyle/>
          <a:p>
            <a:r>
              <a:rPr lang="zh-CN" altLang="en-US" sz="2530" dirty="0">
                <a:ea typeface="Calibri" panose="020F0502020204030204" pitchFamily="34" charset="0"/>
                <a:cs typeface="Calibri" panose="020F0502020204030204" pitchFamily="34" charset="0"/>
              </a:rPr>
              <a:t>未来市场计划</a:t>
            </a:r>
            <a:endParaRPr lang="zh-CN" altLang="en-US" sz="2530" dirty="0">
              <a:ea typeface="Calibri" panose="020F0502020204030204" pitchFamily="34" charset="0"/>
              <a:cs typeface="Calibri" panose="020F0502020204030204" pitchFamily="34" charset="0"/>
            </a:endParaRPr>
          </a:p>
        </p:txBody>
      </p:sp>
    </p:spTree>
  </p:cSld>
  <p:clrMapOvr>
    <a:masterClrMapping/>
  </p:clrMapOvr>
  <p:transition spd="slow" advTm="20000"/>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84039" y="1926475"/>
            <a:ext cx="5438180" cy="4587375"/>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536531" y="1926475"/>
            <a:ext cx="5438180" cy="4587375"/>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0CEB1B6A-AEF1-4ACD-BD61-958570690F5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B6CB991-6BD3-42F2-8A94-1903E9425430}" type="slidenum">
              <a:rPr lang="zh-CN" altLang="en-US" smtClean="0"/>
            </a:fld>
            <a:endParaRPr lang="zh-CN" altLang="en-US"/>
          </a:p>
        </p:txBody>
      </p:sp>
    </p:spTree>
  </p:cSld>
  <p:clrMapOvr>
    <a:masterClrMapping/>
  </p:clrMapOvr>
  <p:transition spd="slow" advTm="20000"/>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86272" y="386189"/>
            <a:ext cx="11090672" cy="1397419"/>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86273" y="1772446"/>
            <a:ext cx="5440411" cy="870597"/>
          </a:xfrm>
        </p:spPr>
        <p:txBody>
          <a:bodyPr anchor="b"/>
          <a:lstStyle>
            <a:lvl1pPr marL="0" indent="0">
              <a:buNone/>
              <a:defRPr sz="3375" b="1"/>
            </a:lvl1pPr>
            <a:lvl2pPr marL="642620" indent="0">
              <a:buNone/>
              <a:defRPr sz="2810" b="1"/>
            </a:lvl2pPr>
            <a:lvl3pPr marL="1285875" indent="0">
              <a:buNone/>
              <a:defRPr sz="2530" b="1"/>
            </a:lvl3pPr>
            <a:lvl4pPr marL="1928495" indent="0">
              <a:buNone/>
              <a:defRPr sz="2250" b="1"/>
            </a:lvl4pPr>
            <a:lvl5pPr marL="2571750" indent="0">
              <a:buNone/>
              <a:defRPr sz="2250" b="1"/>
            </a:lvl5pPr>
            <a:lvl6pPr marL="3214370" indent="0">
              <a:buNone/>
              <a:defRPr sz="2250" b="1"/>
            </a:lvl6pPr>
            <a:lvl7pPr marL="3857625" indent="0">
              <a:buNone/>
              <a:defRPr sz="2250" b="1"/>
            </a:lvl7pPr>
            <a:lvl8pPr marL="4500245" indent="0">
              <a:buNone/>
              <a:defRPr sz="2250" b="1"/>
            </a:lvl8pPr>
            <a:lvl9pPr marL="5143500" indent="0">
              <a:buNone/>
              <a:defRPr sz="225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86273" y="2643042"/>
            <a:ext cx="5440411" cy="3884201"/>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509742" y="1772446"/>
            <a:ext cx="5467202" cy="870597"/>
          </a:xfrm>
        </p:spPr>
        <p:txBody>
          <a:bodyPr anchor="b"/>
          <a:lstStyle>
            <a:lvl1pPr marL="0" indent="0">
              <a:buNone/>
              <a:defRPr sz="3375" b="1"/>
            </a:lvl1pPr>
            <a:lvl2pPr marL="642620" indent="0">
              <a:buNone/>
              <a:defRPr sz="2810" b="1"/>
            </a:lvl2pPr>
            <a:lvl3pPr marL="1285875" indent="0">
              <a:buNone/>
              <a:defRPr sz="2530" b="1"/>
            </a:lvl3pPr>
            <a:lvl4pPr marL="1928495" indent="0">
              <a:buNone/>
              <a:defRPr sz="2250" b="1"/>
            </a:lvl4pPr>
            <a:lvl5pPr marL="2571750" indent="0">
              <a:buNone/>
              <a:defRPr sz="2250" b="1"/>
            </a:lvl5pPr>
            <a:lvl6pPr marL="3214370" indent="0">
              <a:buNone/>
              <a:defRPr sz="2250" b="1"/>
            </a:lvl6pPr>
            <a:lvl7pPr marL="3857625" indent="0">
              <a:buNone/>
              <a:defRPr sz="2250" b="1"/>
            </a:lvl7pPr>
            <a:lvl8pPr marL="4500245" indent="0">
              <a:buNone/>
              <a:defRPr sz="2250" b="1"/>
            </a:lvl8pPr>
            <a:lvl9pPr marL="5143500" indent="0">
              <a:buNone/>
              <a:defRPr sz="225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509742" y="2643042"/>
            <a:ext cx="5467202" cy="3884201"/>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0CEB1B6A-AEF1-4ACD-BD61-958570690F5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BB6CB991-6BD3-42F2-8A94-1903E9425430}" type="slidenum">
              <a:rPr lang="zh-CN" altLang="en-US" smtClean="0"/>
            </a:fld>
            <a:endParaRPr lang="zh-CN" altLang="en-US"/>
          </a:p>
        </p:txBody>
      </p:sp>
    </p:spTree>
  </p:cSld>
  <p:clrMapOvr>
    <a:masterClrMapping/>
  </p:clrMapOvr>
  <p:transition spd="slow" advTm="20000"/>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0CEB1B6A-AEF1-4ACD-BD61-958570690F5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BB6CB991-6BD3-42F2-8A94-1903E9425430}" type="slidenum">
              <a:rPr lang="zh-CN" altLang="en-US" smtClean="0"/>
            </a:fld>
            <a:endParaRPr lang="zh-CN" altLang="en-US"/>
          </a:p>
        </p:txBody>
      </p:sp>
    </p:spTree>
  </p:cSld>
  <p:clrMapOvr>
    <a:masterClrMapping/>
  </p:clrMapOvr>
  <p:transition spd="slow" advTm="20000"/>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transition spd="slow" advTm="20000"/>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86273" y="482177"/>
            <a:ext cx="4147840" cy="1687618"/>
          </a:xfrm>
        </p:spPr>
        <p:txBody>
          <a:bodyPr anchor="b"/>
          <a:lstStyle>
            <a:lvl1pPr>
              <a:defRPr sz="4500"/>
            </a:lvl1pPr>
          </a:lstStyle>
          <a:p>
            <a:r>
              <a:rPr lang="zh-CN" altLang="en-US"/>
              <a:t>单击此处编辑母版标题样式</a:t>
            </a:r>
            <a:endParaRPr lang="zh-CN" altLang="en-US"/>
          </a:p>
        </p:txBody>
      </p:sp>
      <p:sp>
        <p:nvSpPr>
          <p:cNvPr id="3" name="内容占位符 2"/>
          <p:cNvSpPr>
            <a:spLocks noGrp="1"/>
          </p:cNvSpPr>
          <p:nvPr>
            <p:ph idx="1"/>
          </p:nvPr>
        </p:nvSpPr>
        <p:spPr>
          <a:xfrm>
            <a:off x="5467202" y="1042485"/>
            <a:ext cx="6509742" cy="5138753"/>
          </a:xfrm>
        </p:spPr>
        <p:txBody>
          <a:bodyPr/>
          <a:lstStyle>
            <a:lvl1pPr>
              <a:defRPr sz="4500"/>
            </a:lvl1pPr>
            <a:lvl2pPr>
              <a:defRPr sz="3935"/>
            </a:lvl2pPr>
            <a:lvl3pPr>
              <a:defRPr sz="3375"/>
            </a:lvl3pPr>
            <a:lvl4pPr>
              <a:defRPr sz="2810"/>
            </a:lvl4pPr>
            <a:lvl5pPr>
              <a:defRPr sz="2810"/>
            </a:lvl5pPr>
            <a:lvl6pPr>
              <a:defRPr sz="2810"/>
            </a:lvl6pPr>
            <a:lvl7pPr>
              <a:defRPr sz="2810"/>
            </a:lvl7pPr>
            <a:lvl8pPr>
              <a:defRPr sz="2810"/>
            </a:lvl8pPr>
            <a:lvl9pPr>
              <a:defRPr sz="281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86273" y="2169795"/>
            <a:ext cx="4147840" cy="4020372"/>
          </a:xfrm>
        </p:spPr>
        <p:txBody>
          <a:bodyPr/>
          <a:lstStyle>
            <a:lvl1pPr marL="0" indent="0">
              <a:buNone/>
              <a:defRPr sz="2250"/>
            </a:lvl1pPr>
            <a:lvl2pPr marL="642620" indent="0">
              <a:buNone/>
              <a:defRPr sz="1970"/>
            </a:lvl2pPr>
            <a:lvl3pPr marL="1285875" indent="0">
              <a:buNone/>
              <a:defRPr sz="1685"/>
            </a:lvl3pPr>
            <a:lvl4pPr marL="1928495" indent="0">
              <a:buNone/>
              <a:defRPr sz="1405"/>
            </a:lvl4pPr>
            <a:lvl5pPr marL="2571750" indent="0">
              <a:buNone/>
              <a:defRPr sz="1405"/>
            </a:lvl5pPr>
            <a:lvl6pPr marL="3214370" indent="0">
              <a:buNone/>
              <a:defRPr sz="1405"/>
            </a:lvl6pPr>
            <a:lvl7pPr marL="3857625" indent="0">
              <a:buNone/>
              <a:defRPr sz="1405"/>
            </a:lvl7pPr>
            <a:lvl8pPr marL="4500245" indent="0">
              <a:buNone/>
              <a:defRPr sz="1405"/>
            </a:lvl8pPr>
            <a:lvl9pPr marL="5143500" indent="0">
              <a:buNone/>
              <a:defRPr sz="1405"/>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0CEB1B6A-AEF1-4ACD-BD61-958570690F5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B6CB991-6BD3-42F2-8A94-1903E9425430}" type="slidenum">
              <a:rPr lang="zh-CN" altLang="en-US" smtClean="0"/>
            </a:fld>
            <a:endParaRPr lang="zh-CN" altLang="en-US"/>
          </a:p>
        </p:txBody>
      </p:sp>
    </p:spTree>
  </p:cSld>
  <p:clrMapOvr>
    <a:masterClrMapping/>
  </p:clrMapOvr>
  <p:transition spd="slow" advTm="20000"/>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86273" y="482177"/>
            <a:ext cx="4147840" cy="1687618"/>
          </a:xfrm>
        </p:spPr>
        <p:txBody>
          <a:bodyPr anchor="b"/>
          <a:lstStyle>
            <a:lvl1pPr>
              <a:defRPr sz="45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467202" y="1042485"/>
            <a:ext cx="6509742" cy="5138753"/>
          </a:xfrm>
        </p:spPr>
        <p:txBody>
          <a:bodyPr/>
          <a:lstStyle>
            <a:lvl1pPr marL="0" indent="0">
              <a:buNone/>
              <a:defRPr sz="4500"/>
            </a:lvl1pPr>
            <a:lvl2pPr marL="642620" indent="0">
              <a:buNone/>
              <a:defRPr sz="3935"/>
            </a:lvl2pPr>
            <a:lvl3pPr marL="1285875" indent="0">
              <a:buNone/>
              <a:defRPr sz="3375"/>
            </a:lvl3pPr>
            <a:lvl4pPr marL="1928495" indent="0">
              <a:buNone/>
              <a:defRPr sz="2810"/>
            </a:lvl4pPr>
            <a:lvl5pPr marL="2571750" indent="0">
              <a:buNone/>
              <a:defRPr sz="2810"/>
            </a:lvl5pPr>
            <a:lvl6pPr marL="3214370" indent="0">
              <a:buNone/>
              <a:defRPr sz="2810"/>
            </a:lvl6pPr>
            <a:lvl7pPr marL="3857625" indent="0">
              <a:buNone/>
              <a:defRPr sz="2810"/>
            </a:lvl7pPr>
            <a:lvl8pPr marL="4500245" indent="0">
              <a:buNone/>
              <a:defRPr sz="2810"/>
            </a:lvl8pPr>
            <a:lvl9pPr marL="5143500" indent="0">
              <a:buNone/>
              <a:defRPr sz="2810"/>
            </a:lvl9pPr>
          </a:lstStyle>
          <a:p>
            <a:endParaRPr lang="zh-CN" altLang="en-US"/>
          </a:p>
        </p:txBody>
      </p:sp>
      <p:sp>
        <p:nvSpPr>
          <p:cNvPr id="4" name="文本占位符 3"/>
          <p:cNvSpPr>
            <a:spLocks noGrp="1"/>
          </p:cNvSpPr>
          <p:nvPr>
            <p:ph type="body" sz="half" idx="2"/>
          </p:nvPr>
        </p:nvSpPr>
        <p:spPr>
          <a:xfrm>
            <a:off x="886273" y="2169795"/>
            <a:ext cx="4147840" cy="4020372"/>
          </a:xfrm>
        </p:spPr>
        <p:txBody>
          <a:bodyPr/>
          <a:lstStyle>
            <a:lvl1pPr marL="0" indent="0">
              <a:buNone/>
              <a:defRPr sz="2250"/>
            </a:lvl1pPr>
            <a:lvl2pPr marL="642620" indent="0">
              <a:buNone/>
              <a:defRPr sz="1970"/>
            </a:lvl2pPr>
            <a:lvl3pPr marL="1285875" indent="0">
              <a:buNone/>
              <a:defRPr sz="1685"/>
            </a:lvl3pPr>
            <a:lvl4pPr marL="1928495" indent="0">
              <a:buNone/>
              <a:defRPr sz="1405"/>
            </a:lvl4pPr>
            <a:lvl5pPr marL="2571750" indent="0">
              <a:buNone/>
              <a:defRPr sz="1405"/>
            </a:lvl5pPr>
            <a:lvl6pPr marL="3214370" indent="0">
              <a:buNone/>
              <a:defRPr sz="1405"/>
            </a:lvl6pPr>
            <a:lvl7pPr marL="3857625" indent="0">
              <a:buNone/>
              <a:defRPr sz="1405"/>
            </a:lvl7pPr>
            <a:lvl8pPr marL="4500245" indent="0">
              <a:buNone/>
              <a:defRPr sz="1405"/>
            </a:lvl8pPr>
            <a:lvl9pPr marL="5143500" indent="0">
              <a:buNone/>
              <a:defRPr sz="1405"/>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0CEB1B6A-AEF1-4ACD-BD61-958570690F5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B6CB991-6BD3-42F2-8A94-1903E9425430}" type="slidenum">
              <a:rPr lang="zh-CN" altLang="en-US" smtClean="0"/>
            </a:fld>
            <a:endParaRPr lang="zh-CN" altLang="en-US"/>
          </a:p>
        </p:txBody>
      </p:sp>
    </p:spTree>
  </p:cSld>
  <p:clrMapOvr>
    <a:masterClrMapping/>
  </p:clrMapOvr>
  <p:transition spd="slow" advTm="2000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0CEB1B6A-AEF1-4ACD-BD61-958570690F5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B6CB991-6BD3-42F2-8A94-1903E9425430}" type="slidenum">
              <a:rPr lang="zh-CN" altLang="en-US" smtClean="0"/>
            </a:fld>
            <a:endParaRPr lang="zh-CN" altLang="en-US"/>
          </a:p>
        </p:txBody>
      </p:sp>
    </p:spTree>
  </p:cSld>
  <p:clrMapOvr>
    <a:masterClrMapping/>
  </p:clrMapOvr>
  <p:transition spd="slow" advTm="20000"/>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9202044" y="386189"/>
            <a:ext cx="2772668" cy="6127661"/>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84040" y="386189"/>
            <a:ext cx="8103691" cy="6127661"/>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0CEB1B6A-AEF1-4ACD-BD61-958570690F5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B6CB991-6BD3-42F2-8A94-1903E9425430}" type="slidenum">
              <a:rPr lang="zh-CN" altLang="en-US" smtClean="0"/>
            </a:fld>
            <a:endParaRPr lang="zh-CN" altLang="en-US"/>
          </a:p>
        </p:txBody>
      </p:sp>
    </p:spTree>
  </p:cSld>
  <p:clrMapOvr>
    <a:masterClrMapping/>
  </p:clrMapOvr>
  <p:transition spd="slow" advTm="20000"/>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Tree>
  </p:cSld>
  <p:clrMapOvr>
    <a:masterClrMapping/>
  </p:clrMapOvr>
  <p:transition spd="slow" advTm="2000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0_标题幻灯片">
    <p:spTree>
      <p:nvGrpSpPr>
        <p:cNvPr id="1" name=""/>
        <p:cNvGrpSpPr/>
        <p:nvPr/>
      </p:nvGrpSpPr>
      <p:grpSpPr>
        <a:xfrm>
          <a:off x="0" y="0"/>
          <a:ext cx="0" cy="0"/>
          <a:chOff x="0" y="0"/>
          <a:chExt cx="0" cy="0"/>
        </a:xfrm>
      </p:grpSpPr>
    </p:spTree>
  </p:cSld>
  <p:clrMapOvr>
    <a:masterClrMapping/>
  </p:clrMapOvr>
  <p:transition spd="slow" advTm="20000"/>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_垂直排列标题与&#10;文本">
    <p:spTree>
      <p:nvGrpSpPr>
        <p:cNvPr id="1" name=""/>
        <p:cNvGrpSpPr/>
        <p:nvPr/>
      </p:nvGrpSpPr>
      <p:grpSpPr>
        <a:xfrm>
          <a:off x="0" y="0"/>
          <a:ext cx="0" cy="0"/>
          <a:chOff x="0" y="0"/>
          <a:chExt cx="0" cy="0"/>
        </a:xfrm>
      </p:grpSpPr>
    </p:spTree>
  </p:cSld>
  <p:clrMapOvr>
    <a:masterClrMapping/>
  </p:clrMapOvr>
  <p:transition spd="slow" advTm="20000"/>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2_垂直排列标题与&#10;文本">
    <p:spTree>
      <p:nvGrpSpPr>
        <p:cNvPr id="1" name=""/>
        <p:cNvGrpSpPr/>
        <p:nvPr/>
      </p:nvGrpSpPr>
      <p:grpSpPr>
        <a:xfrm>
          <a:off x="0" y="0"/>
          <a:ext cx="0" cy="0"/>
          <a:chOff x="0" y="0"/>
          <a:chExt cx="0" cy="0"/>
        </a:xfrm>
      </p:grpSpPr>
    </p:spTree>
  </p:cSld>
  <p:clrMapOvr>
    <a:masterClrMapping/>
  </p:clrMapOvr>
  <p:transition spd="slow" advTm="20000"/>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4_垂直排列标题与&#10;文本">
    <p:spTree>
      <p:nvGrpSpPr>
        <p:cNvPr id="1" name=""/>
        <p:cNvGrpSpPr/>
        <p:nvPr/>
      </p:nvGrpSpPr>
      <p:grpSpPr>
        <a:xfrm>
          <a:off x="0" y="0"/>
          <a:ext cx="0" cy="0"/>
          <a:chOff x="0" y="0"/>
          <a:chExt cx="0" cy="0"/>
        </a:xfrm>
      </p:grpSpPr>
    </p:spTree>
  </p:cSld>
  <p:clrMapOvr>
    <a:masterClrMapping/>
  </p:clrMapOvr>
  <p:transition spd="slow" advTm="20000"/>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5_垂直排列标题与&#10;文本">
    <p:spTree>
      <p:nvGrpSpPr>
        <p:cNvPr id="1" name=""/>
        <p:cNvGrpSpPr/>
        <p:nvPr/>
      </p:nvGrpSpPr>
      <p:grpSpPr>
        <a:xfrm>
          <a:off x="0" y="0"/>
          <a:ext cx="0" cy="0"/>
          <a:chOff x="0" y="0"/>
          <a:chExt cx="0" cy="0"/>
        </a:xfrm>
      </p:grpSpPr>
    </p:spTree>
  </p:cSld>
  <p:clrMapOvr>
    <a:masterClrMapping/>
  </p:clrMapOvr>
  <p:transition spd="slow" advTm="20000"/>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6_垂直排列标题与&#10;文本">
    <p:spTree>
      <p:nvGrpSpPr>
        <p:cNvPr id="1" name=""/>
        <p:cNvGrpSpPr/>
        <p:nvPr/>
      </p:nvGrpSpPr>
      <p:grpSpPr>
        <a:xfrm>
          <a:off x="0" y="0"/>
          <a:ext cx="0" cy="0"/>
          <a:chOff x="0" y="0"/>
          <a:chExt cx="0" cy="0"/>
        </a:xfrm>
      </p:grpSpPr>
    </p:spTree>
  </p:cSld>
  <p:clrMapOvr>
    <a:masterClrMapping/>
  </p:clrMapOvr>
  <p:transition spd="slow" advTm="20000"/>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0_垂直排列标题与&#10;文本">
    <p:spTree>
      <p:nvGrpSpPr>
        <p:cNvPr id="1" name=""/>
        <p:cNvGrpSpPr/>
        <p:nvPr/>
      </p:nvGrpSpPr>
      <p:grpSpPr>
        <a:xfrm>
          <a:off x="0" y="0"/>
          <a:ext cx="0" cy="0"/>
          <a:chOff x="0" y="0"/>
          <a:chExt cx="0" cy="0"/>
        </a:xfrm>
      </p:grpSpPr>
    </p:spTree>
  </p:cSld>
  <p:clrMapOvr>
    <a:masterClrMapping/>
  </p:clrMapOvr>
  <p:transition spd="slow" advTm="20000"/>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Tree>
  </p:cSld>
  <p:clrMapOvr>
    <a:masterClrMapping/>
  </p:clrMapOvr>
  <p:transition spd="slow" advTm="20000"/>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spTree>
  </p:cSld>
  <p:clrMapOvr>
    <a:masterClrMapping/>
  </p:clrMapOvr>
  <p:transition spd="slow" advTm="20000"/>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4_标题和内容">
    <p:spTree>
      <p:nvGrpSpPr>
        <p:cNvPr id="1" name=""/>
        <p:cNvGrpSpPr/>
        <p:nvPr/>
      </p:nvGrpSpPr>
      <p:grpSpPr>
        <a:xfrm>
          <a:off x="0" y="0"/>
          <a:ext cx="0" cy="0"/>
          <a:chOff x="0" y="0"/>
          <a:chExt cx="0" cy="0"/>
        </a:xfrm>
      </p:grpSpPr>
    </p:spTree>
  </p:cSld>
  <p:clrMapOvr>
    <a:masterClrMapping/>
  </p:clrMapOvr>
  <p:transition spd="slow" advTm="20000"/>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5_标题和内容">
    <p:spTree>
      <p:nvGrpSpPr>
        <p:cNvPr id="1" name=""/>
        <p:cNvGrpSpPr/>
        <p:nvPr/>
      </p:nvGrpSpPr>
      <p:grpSpPr>
        <a:xfrm>
          <a:off x="0" y="0"/>
          <a:ext cx="0" cy="0"/>
          <a:chOff x="0" y="0"/>
          <a:chExt cx="0" cy="0"/>
        </a:xfrm>
      </p:grpSpPr>
    </p:spTree>
  </p:cSld>
  <p:clrMapOvr>
    <a:masterClrMapping/>
  </p:clrMapOvr>
  <p:transition spd="slow" advTm="2000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
        <p:nvSpPr>
          <p:cNvPr id="5" name="图片占位符 4"/>
          <p:cNvSpPr>
            <a:spLocks noGrp="1"/>
          </p:cNvSpPr>
          <p:nvPr>
            <p:ph type="pic" sz="quarter" idx="10"/>
          </p:nvPr>
        </p:nvSpPr>
        <p:spPr>
          <a:xfrm>
            <a:off x="9151144" y="0"/>
            <a:ext cx="3707606" cy="7232650"/>
          </a:xfrm>
          <a:custGeom>
            <a:avLst/>
            <a:gdLst>
              <a:gd name="connsiteX0" fmla="*/ 0 w 3515360"/>
              <a:gd name="connsiteY0" fmla="*/ 0 h 6858000"/>
              <a:gd name="connsiteX1" fmla="*/ 3515360 w 3515360"/>
              <a:gd name="connsiteY1" fmla="*/ 0 h 6858000"/>
              <a:gd name="connsiteX2" fmla="*/ 3515360 w 3515360"/>
              <a:gd name="connsiteY2" fmla="*/ 6858000 h 6858000"/>
              <a:gd name="connsiteX3" fmla="*/ 0 w 351536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15360" h="6858000">
                <a:moveTo>
                  <a:pt x="0" y="0"/>
                </a:moveTo>
                <a:lnTo>
                  <a:pt x="3515360" y="0"/>
                </a:lnTo>
                <a:lnTo>
                  <a:pt x="3515360" y="6858000"/>
                </a:lnTo>
                <a:lnTo>
                  <a:pt x="0" y="6858000"/>
                </a:lnTo>
                <a:close/>
              </a:path>
            </a:pathLst>
          </a:custGeom>
        </p:spPr>
        <p:txBody>
          <a:bodyPr wrap="square">
            <a:noAutofit/>
          </a:bodyPr>
          <a:lstStyle/>
          <a:p>
            <a:endParaRPr lang="zh-CN" altLang="en-US"/>
          </a:p>
        </p:txBody>
      </p:sp>
    </p:spTree>
  </p:cSld>
  <p:clrMapOvr>
    <a:masterClrMapping/>
  </p:clrMapOvr>
  <p:transition spd="slow" advTm="20000"/>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6_标题和内容">
    <p:spTree>
      <p:nvGrpSpPr>
        <p:cNvPr id="1" name=""/>
        <p:cNvGrpSpPr/>
        <p:nvPr/>
      </p:nvGrpSpPr>
      <p:grpSpPr>
        <a:xfrm>
          <a:off x="0" y="0"/>
          <a:ext cx="0" cy="0"/>
          <a:chOff x="0" y="0"/>
          <a:chExt cx="0" cy="0"/>
        </a:xfrm>
      </p:grpSpPr>
    </p:spTree>
  </p:cSld>
  <p:clrMapOvr>
    <a:masterClrMapping/>
  </p:clrMapOvr>
  <p:transition spd="slow" advTm="20000"/>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7_标题和内容">
    <p:spTree>
      <p:nvGrpSpPr>
        <p:cNvPr id="1" name=""/>
        <p:cNvGrpSpPr/>
        <p:nvPr/>
      </p:nvGrpSpPr>
      <p:grpSpPr>
        <a:xfrm>
          <a:off x="0" y="0"/>
          <a:ext cx="0" cy="0"/>
          <a:chOff x="0" y="0"/>
          <a:chExt cx="0" cy="0"/>
        </a:xfrm>
      </p:grpSpPr>
    </p:spTree>
  </p:cSld>
  <p:clrMapOvr>
    <a:masterClrMapping/>
  </p:clrMapOvr>
  <p:transition spd="slow" advTm="20000"/>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8_标题和内容">
    <p:spTree>
      <p:nvGrpSpPr>
        <p:cNvPr id="1" name=""/>
        <p:cNvGrpSpPr/>
        <p:nvPr/>
      </p:nvGrpSpPr>
      <p:grpSpPr>
        <a:xfrm>
          <a:off x="0" y="0"/>
          <a:ext cx="0" cy="0"/>
          <a:chOff x="0" y="0"/>
          <a:chExt cx="0" cy="0"/>
        </a:xfrm>
      </p:grpSpPr>
    </p:spTree>
  </p:cSld>
  <p:clrMapOvr>
    <a:masterClrMapping/>
  </p:clrMapOvr>
  <p:transition spd="slow" advTm="20000"/>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9_标题和内容">
    <p:spTree>
      <p:nvGrpSpPr>
        <p:cNvPr id="1" name=""/>
        <p:cNvGrpSpPr/>
        <p:nvPr/>
      </p:nvGrpSpPr>
      <p:grpSpPr>
        <a:xfrm>
          <a:off x="0" y="0"/>
          <a:ext cx="0" cy="0"/>
          <a:chOff x="0" y="0"/>
          <a:chExt cx="0" cy="0"/>
        </a:xfrm>
      </p:grpSpPr>
    </p:spTree>
  </p:cSld>
  <p:clrMapOvr>
    <a:masterClrMapping/>
  </p:clrMapOvr>
  <p:transition spd="slow" advTm="20000"/>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10_标题和内容">
    <p:spTree>
      <p:nvGrpSpPr>
        <p:cNvPr id="1" name=""/>
        <p:cNvGrpSpPr/>
        <p:nvPr/>
      </p:nvGrpSpPr>
      <p:grpSpPr>
        <a:xfrm>
          <a:off x="0" y="0"/>
          <a:ext cx="0" cy="0"/>
          <a:chOff x="0" y="0"/>
          <a:chExt cx="0" cy="0"/>
        </a:xfrm>
      </p:grpSpPr>
    </p:spTree>
  </p:cSld>
  <p:clrMapOvr>
    <a:masterClrMapping/>
  </p:clrMapOvr>
  <p:transition spd="slow" advTm="20000"/>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11_标题和内容">
    <p:spTree>
      <p:nvGrpSpPr>
        <p:cNvPr id="1" name=""/>
        <p:cNvGrpSpPr/>
        <p:nvPr/>
      </p:nvGrpSpPr>
      <p:grpSpPr>
        <a:xfrm>
          <a:off x="0" y="0"/>
          <a:ext cx="0" cy="0"/>
          <a:chOff x="0" y="0"/>
          <a:chExt cx="0" cy="0"/>
        </a:xfrm>
      </p:grpSpPr>
    </p:spTree>
  </p:cSld>
  <p:clrMapOvr>
    <a:masterClrMapping/>
  </p:clrMapOvr>
  <p:transition spd="slow" advTm="20000"/>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12_标题和内容">
    <p:spTree>
      <p:nvGrpSpPr>
        <p:cNvPr id="1" name=""/>
        <p:cNvGrpSpPr/>
        <p:nvPr/>
      </p:nvGrpSpPr>
      <p:grpSpPr>
        <a:xfrm>
          <a:off x="0" y="0"/>
          <a:ext cx="0" cy="0"/>
          <a:chOff x="0" y="0"/>
          <a:chExt cx="0" cy="0"/>
        </a:xfrm>
      </p:grpSpPr>
    </p:spTree>
  </p:cSld>
  <p:clrMapOvr>
    <a:masterClrMapping/>
  </p:clrMapOvr>
  <p:transition spd="slow" advTm="20000"/>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13_标题和内容">
    <p:spTree>
      <p:nvGrpSpPr>
        <p:cNvPr id="1" name=""/>
        <p:cNvGrpSpPr/>
        <p:nvPr/>
      </p:nvGrpSpPr>
      <p:grpSpPr>
        <a:xfrm>
          <a:off x="0" y="0"/>
          <a:ext cx="0" cy="0"/>
          <a:chOff x="0" y="0"/>
          <a:chExt cx="0" cy="0"/>
        </a:xfrm>
      </p:grpSpPr>
    </p:spTree>
  </p:cSld>
  <p:clrMapOvr>
    <a:masterClrMapping/>
  </p:clrMapOvr>
  <p:transition spd="slow" advTm="20000"/>
</p:sldLayout>
</file>

<file path=ppt/slideLayouts/slideLayout38.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Tree>
  </p:cSld>
  <p:clrMapOvr>
    <a:masterClrMapping/>
  </p:clrMapOvr>
  <p:transition spd="slow" advTm="20000"/>
</p:sldLayout>
</file>

<file path=ppt/slideLayouts/slideLayout39.xml><?xml version="1.0" encoding="utf-8"?>
<p:sldLayout xmlns:a="http://schemas.openxmlformats.org/drawingml/2006/main" xmlns:r="http://schemas.openxmlformats.org/officeDocument/2006/relationships" xmlns:p="http://schemas.openxmlformats.org/presentationml/2006/main" type="title">
  <p:cSld name="2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607344" y="1183677"/>
            <a:ext cx="9644063" cy="2518034"/>
          </a:xfrm>
        </p:spPr>
        <p:txBody>
          <a:bodyPr anchor="b"/>
          <a:lstStyle>
            <a:lvl1pPr algn="ctr">
              <a:defRPr sz="6330"/>
            </a:lvl1pPr>
          </a:lstStyle>
          <a:p>
            <a:r>
              <a:rPr lang="zh-CN" altLang="en-US" dirty="0"/>
              <a:t>单击此处编辑母版标题样式</a:t>
            </a:r>
            <a:endParaRPr lang="zh-CN" altLang="en-US" dirty="0"/>
          </a:p>
        </p:txBody>
      </p:sp>
      <p:sp>
        <p:nvSpPr>
          <p:cNvPr id="3" name="副标题 2"/>
          <p:cNvSpPr>
            <a:spLocks noGrp="1"/>
          </p:cNvSpPr>
          <p:nvPr>
            <p:ph type="subTitle" idx="1"/>
          </p:nvPr>
        </p:nvSpPr>
        <p:spPr>
          <a:xfrm>
            <a:off x="1607344" y="3798815"/>
            <a:ext cx="9644063" cy="1746216"/>
          </a:xfrm>
        </p:spPr>
        <p:txBody>
          <a:bodyPr/>
          <a:lstStyle>
            <a:lvl1pPr marL="0" indent="0" algn="ctr">
              <a:buNone/>
              <a:defRPr sz="2530"/>
            </a:lvl1pPr>
            <a:lvl2pPr marL="481965" indent="0" algn="ctr">
              <a:buNone/>
              <a:defRPr sz="2110"/>
            </a:lvl2pPr>
            <a:lvl3pPr marL="964565" indent="0" algn="ctr">
              <a:buNone/>
              <a:defRPr sz="1900"/>
            </a:lvl3pPr>
            <a:lvl4pPr marL="1446530" indent="0" algn="ctr">
              <a:buNone/>
              <a:defRPr sz="1685"/>
            </a:lvl4pPr>
            <a:lvl5pPr marL="1928495" indent="0" algn="ctr">
              <a:buNone/>
              <a:defRPr sz="1685"/>
            </a:lvl5pPr>
            <a:lvl6pPr marL="2411095" indent="0" algn="ctr">
              <a:buNone/>
              <a:defRPr sz="1685"/>
            </a:lvl6pPr>
            <a:lvl7pPr marL="2893060" indent="0" algn="ctr">
              <a:buNone/>
              <a:defRPr sz="1685"/>
            </a:lvl7pPr>
            <a:lvl8pPr marL="3375025" indent="0" algn="ctr">
              <a:buNone/>
              <a:defRPr sz="1685"/>
            </a:lvl8pPr>
            <a:lvl9pPr marL="3857625" indent="0" algn="ctr">
              <a:buNone/>
              <a:defRPr sz="1685"/>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0DA2CC75-8280-4D50-8556-C2874ADEF92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E190E77-D57C-49F8-ADC2-FB99C50EBC2E}" type="slidenum">
              <a:rPr lang="zh-CN" altLang="en-US" smtClean="0"/>
            </a:fld>
            <a:endParaRPr lang="zh-CN" altLang="en-US"/>
          </a:p>
        </p:txBody>
      </p:sp>
    </p:spTree>
  </p:cSld>
  <p:clrMapOvr>
    <a:masterClrMapping/>
  </p:clrMapOvr>
  <p:transition spd="slow" advTm="20000"/>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12976" y="740515"/>
            <a:ext cx="11632798" cy="1253659"/>
          </a:xfrm>
        </p:spPr>
        <p:txBody>
          <a:bodyPr/>
          <a:lstStyle/>
          <a:p>
            <a:r>
              <a:rPr lang="en-US"/>
              <a:t>Click to edit Master title style</a:t>
            </a:r>
            <a:endParaRPr lang="en-US"/>
          </a:p>
        </p:txBody>
      </p:sp>
      <p:sp>
        <p:nvSpPr>
          <p:cNvPr id="3" name="Content Placeholder 2"/>
          <p:cNvSpPr>
            <a:spLocks noGrp="1"/>
          </p:cNvSpPr>
          <p:nvPr>
            <p:ph idx="1"/>
          </p:nvPr>
        </p:nvSpPr>
        <p:spPr>
          <a:xfrm>
            <a:off x="612976" y="2468745"/>
            <a:ext cx="11632797" cy="3833037"/>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8" name="Date Placeholder 7"/>
          <p:cNvSpPr>
            <a:spLocks noGrp="1"/>
          </p:cNvSpPr>
          <p:nvPr>
            <p:ph type="dt" sz="half" idx="10"/>
          </p:nvPr>
        </p:nvSpPr>
        <p:spPr>
          <a:xfrm>
            <a:off x="8021901" y="6774850"/>
            <a:ext cx="3000374" cy="385072"/>
          </a:xfrm>
        </p:spPr>
        <p:txBody>
          <a:bodyPr/>
          <a:lstStyle/>
          <a:p>
            <a:fld id="{78DD82B9-B8EE-4375-B6FF-88FA6ABB15D9}" type="datetime1">
              <a:rPr lang="en-US" smtClean="0"/>
            </a:fld>
            <a:endParaRPr lang="en-US"/>
          </a:p>
        </p:txBody>
      </p:sp>
    </p:spTree>
  </p:cSld>
  <p:clrMapOvr>
    <a:masterClrMapping/>
  </p:clrMapOvr>
  <p:transition spd="slow" advTm="2000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cSld>
  <p:clrMapOvr>
    <a:masterClrMapping/>
  </p:clrMapOvr>
  <p:transition spd="slow" advTm="2000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
        <p:nvSpPr>
          <p:cNvPr id="7" name="文本框 6"/>
          <p:cNvSpPr txBox="1"/>
          <p:nvPr userDrawn="1"/>
        </p:nvSpPr>
        <p:spPr>
          <a:xfrm>
            <a:off x="321469" y="294664"/>
            <a:ext cx="2117725" cy="869315"/>
          </a:xfrm>
          <a:prstGeom prst="rect">
            <a:avLst/>
          </a:prstGeom>
          <a:noFill/>
        </p:spPr>
        <p:txBody>
          <a:bodyPr wrap="none" rtlCol="0">
            <a:spAutoFit/>
          </a:bodyPr>
          <a:lstStyle/>
          <a:p>
            <a:r>
              <a:rPr lang="zh-CN" altLang="en-US" sz="2530" dirty="0">
                <a:ea typeface="Calibri" panose="020F0502020204030204" pitchFamily="34" charset="0"/>
                <a:cs typeface="Calibri" panose="020F0502020204030204" pitchFamily="34" charset="0"/>
              </a:rPr>
              <a:t>市场Enter title
</a:t>
            </a:r>
            <a:endParaRPr lang="zh-CN" altLang="en-US" sz="2530" dirty="0">
              <a:ea typeface="Calibri" panose="020F0502020204030204" pitchFamily="34" charset="0"/>
              <a:cs typeface="Calibri" panose="020F0502020204030204" pitchFamily="34" charset="0"/>
            </a:endParaRPr>
          </a:p>
        </p:txBody>
      </p:sp>
    </p:spTree>
  </p:cSld>
  <p:clrMapOvr>
    <a:masterClrMapping/>
  </p:clrMapOvr>
  <p:transition spd="slow" advTm="2000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节标题">
    <p:spTree>
      <p:nvGrpSpPr>
        <p:cNvPr id="1" name=""/>
        <p:cNvGrpSpPr/>
        <p:nvPr/>
      </p:nvGrpSpPr>
      <p:grpSpPr>
        <a:xfrm>
          <a:off x="0" y="0"/>
          <a:ext cx="0" cy="0"/>
          <a:chOff x="0" y="0"/>
          <a:chExt cx="0" cy="0"/>
        </a:xfrm>
      </p:grpSpPr>
      <p:sp>
        <p:nvSpPr>
          <p:cNvPr id="7" name="文本框 6"/>
          <p:cNvSpPr txBox="1"/>
          <p:nvPr userDrawn="1"/>
        </p:nvSpPr>
        <p:spPr>
          <a:xfrm>
            <a:off x="321469" y="294664"/>
            <a:ext cx="1999615" cy="480060"/>
          </a:xfrm>
          <a:prstGeom prst="rect">
            <a:avLst/>
          </a:prstGeom>
          <a:noFill/>
        </p:spPr>
        <p:txBody>
          <a:bodyPr wrap="none" rtlCol="0">
            <a:spAutoFit/>
          </a:bodyPr>
          <a:lstStyle/>
          <a:p>
            <a:r>
              <a:rPr lang="zh-CN" altLang="en-US" sz="2530" dirty="0">
                <a:ea typeface="Calibri" panose="020F0502020204030204" pitchFamily="34" charset="0"/>
                <a:cs typeface="Calibri" panose="020F0502020204030204" pitchFamily="34" charset="0"/>
              </a:rPr>
              <a:t>主要市场Part</a:t>
            </a:r>
            <a:endParaRPr lang="zh-CN" altLang="en-US" sz="2530" dirty="0">
              <a:ea typeface="Calibri" panose="020F0502020204030204" pitchFamily="34" charset="0"/>
              <a:cs typeface="Calibri" panose="020F0502020204030204" pitchFamily="34" charset="0"/>
            </a:endParaRPr>
          </a:p>
        </p:txBody>
      </p:sp>
    </p:spTree>
  </p:cSld>
  <p:clrMapOvr>
    <a:masterClrMapping/>
  </p:clrMapOvr>
  <p:transition spd="slow" advTm="2000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节标题">
    <p:spTree>
      <p:nvGrpSpPr>
        <p:cNvPr id="1" name=""/>
        <p:cNvGrpSpPr/>
        <p:nvPr/>
      </p:nvGrpSpPr>
      <p:grpSpPr>
        <a:xfrm>
          <a:off x="0" y="0"/>
          <a:ext cx="0" cy="0"/>
          <a:chOff x="0" y="0"/>
          <a:chExt cx="0" cy="0"/>
        </a:xfrm>
      </p:grpSpPr>
      <p:sp>
        <p:nvSpPr>
          <p:cNvPr id="7" name="文本框 6"/>
          <p:cNvSpPr txBox="1"/>
          <p:nvPr userDrawn="1"/>
        </p:nvSpPr>
        <p:spPr>
          <a:xfrm>
            <a:off x="321469" y="294664"/>
            <a:ext cx="2127505" cy="481799"/>
          </a:xfrm>
          <a:prstGeom prst="rect">
            <a:avLst/>
          </a:prstGeom>
          <a:noFill/>
        </p:spPr>
        <p:txBody>
          <a:bodyPr wrap="none" rtlCol="0">
            <a:spAutoFit/>
          </a:bodyPr>
          <a:lstStyle/>
          <a:p>
            <a:r>
              <a:rPr lang="zh-CN" altLang="en-US" sz="2530" dirty="0">
                <a:ea typeface="Calibri" panose="020F0502020204030204" pitchFamily="34" charset="0"/>
                <a:cs typeface="Calibri" panose="020F0502020204030204" pitchFamily="34" charset="0"/>
              </a:rPr>
              <a:t>市场产品总结</a:t>
            </a:r>
            <a:endParaRPr lang="zh-CN" altLang="en-US" sz="2530" dirty="0">
              <a:ea typeface="Calibri" panose="020F0502020204030204" pitchFamily="34" charset="0"/>
              <a:cs typeface="Calibri" panose="020F0502020204030204" pitchFamily="34" charset="0"/>
            </a:endParaRPr>
          </a:p>
        </p:txBody>
      </p:sp>
    </p:spTree>
  </p:cSld>
  <p:clrMapOvr>
    <a:masterClrMapping/>
  </p:clrMapOvr>
  <p:transition spd="slow" advTm="2000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节标题">
    <p:spTree>
      <p:nvGrpSpPr>
        <p:cNvPr id="1" name=""/>
        <p:cNvGrpSpPr/>
        <p:nvPr/>
      </p:nvGrpSpPr>
      <p:grpSpPr>
        <a:xfrm>
          <a:off x="0" y="0"/>
          <a:ext cx="0" cy="0"/>
          <a:chOff x="0" y="0"/>
          <a:chExt cx="0" cy="0"/>
        </a:xfrm>
      </p:grpSpPr>
      <p:sp>
        <p:nvSpPr>
          <p:cNvPr id="7" name="文本框 6"/>
          <p:cNvSpPr txBox="1"/>
          <p:nvPr userDrawn="1"/>
        </p:nvSpPr>
        <p:spPr>
          <a:xfrm>
            <a:off x="321469" y="294664"/>
            <a:ext cx="2127505" cy="481799"/>
          </a:xfrm>
          <a:prstGeom prst="rect">
            <a:avLst/>
          </a:prstGeom>
          <a:noFill/>
        </p:spPr>
        <p:txBody>
          <a:bodyPr wrap="none" rtlCol="0">
            <a:spAutoFit/>
          </a:bodyPr>
          <a:lstStyle/>
          <a:p>
            <a:r>
              <a:rPr lang="zh-CN" altLang="en-US" sz="2530" dirty="0">
                <a:ea typeface="Calibri" panose="020F0502020204030204" pitchFamily="34" charset="0"/>
                <a:cs typeface="Calibri" panose="020F0502020204030204" pitchFamily="34" charset="0"/>
              </a:rPr>
              <a:t>工作存在不足</a:t>
            </a:r>
            <a:endParaRPr lang="zh-CN" altLang="en-US" sz="2530" dirty="0">
              <a:ea typeface="Calibri" panose="020F0502020204030204" pitchFamily="34" charset="0"/>
              <a:cs typeface="Calibri" panose="020F0502020204030204" pitchFamily="34" charset="0"/>
            </a:endParaRPr>
          </a:p>
        </p:txBody>
      </p:sp>
    </p:spTree>
  </p:cSld>
  <p:clrMapOvr>
    <a:masterClrMapping/>
  </p:clrMapOvr>
  <p:transition spd="slow" advTm="20000"/>
</p:sldLayout>
</file>

<file path=ppt/slideMasters/_rels/slideMaster1.xml.rels><?xml version="1.0" encoding="UTF-8" standalone="yes"?>
<Relationships xmlns="http://schemas.openxmlformats.org/package/2006/relationships"><Relationship Id="rId6" Type="http://schemas.openxmlformats.org/officeDocument/2006/relationships/theme" Target="../theme/theme1.xml"/><Relationship Id="rId5" Type="http://schemas.openxmlformats.org/officeDocument/2006/relationships/image" Target="../media/image1.png"/><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13.xml"/><Relationship Id="rId8" Type="http://schemas.openxmlformats.org/officeDocument/2006/relationships/slideLayout" Target="../slideLayouts/slideLayout12.xml"/><Relationship Id="rId7" Type="http://schemas.openxmlformats.org/officeDocument/2006/relationships/slideLayout" Target="../slideLayouts/slideLayout11.xml"/><Relationship Id="rId6" Type="http://schemas.openxmlformats.org/officeDocument/2006/relationships/slideLayout" Target="../slideLayouts/slideLayout10.xml"/><Relationship Id="rId5" Type="http://schemas.openxmlformats.org/officeDocument/2006/relationships/slideLayout" Target="../slideLayouts/slideLayout9.xml"/><Relationship Id="rId4" Type="http://schemas.openxmlformats.org/officeDocument/2006/relationships/slideLayout" Target="../slideLayouts/slideLayout8.xml"/><Relationship Id="rId37" Type="http://schemas.openxmlformats.org/officeDocument/2006/relationships/theme" Target="../theme/theme2.xml"/><Relationship Id="rId36" Type="http://schemas.openxmlformats.org/officeDocument/2006/relationships/image" Target="../media/image1.png"/><Relationship Id="rId35" Type="http://schemas.openxmlformats.org/officeDocument/2006/relationships/slideLayout" Target="../slideLayouts/slideLayout39.xml"/><Relationship Id="rId34" Type="http://schemas.openxmlformats.org/officeDocument/2006/relationships/slideLayout" Target="../slideLayouts/slideLayout38.xml"/><Relationship Id="rId33" Type="http://schemas.openxmlformats.org/officeDocument/2006/relationships/slideLayout" Target="../slideLayouts/slideLayout37.xml"/><Relationship Id="rId32" Type="http://schemas.openxmlformats.org/officeDocument/2006/relationships/slideLayout" Target="../slideLayouts/slideLayout36.xml"/><Relationship Id="rId31" Type="http://schemas.openxmlformats.org/officeDocument/2006/relationships/slideLayout" Target="../slideLayouts/slideLayout35.xml"/><Relationship Id="rId30" Type="http://schemas.openxmlformats.org/officeDocument/2006/relationships/slideLayout" Target="../slideLayouts/slideLayout34.xml"/><Relationship Id="rId3" Type="http://schemas.openxmlformats.org/officeDocument/2006/relationships/slideLayout" Target="../slideLayouts/slideLayout7.xml"/><Relationship Id="rId29" Type="http://schemas.openxmlformats.org/officeDocument/2006/relationships/slideLayout" Target="../slideLayouts/slideLayout33.xml"/><Relationship Id="rId28" Type="http://schemas.openxmlformats.org/officeDocument/2006/relationships/slideLayout" Target="../slideLayouts/slideLayout32.xml"/><Relationship Id="rId27" Type="http://schemas.openxmlformats.org/officeDocument/2006/relationships/slideLayout" Target="../slideLayouts/slideLayout31.xml"/><Relationship Id="rId26" Type="http://schemas.openxmlformats.org/officeDocument/2006/relationships/slideLayout" Target="../slideLayouts/slideLayout30.xml"/><Relationship Id="rId25" Type="http://schemas.openxmlformats.org/officeDocument/2006/relationships/slideLayout" Target="../slideLayouts/slideLayout29.xml"/><Relationship Id="rId24" Type="http://schemas.openxmlformats.org/officeDocument/2006/relationships/slideLayout" Target="../slideLayouts/slideLayout28.xml"/><Relationship Id="rId23" Type="http://schemas.openxmlformats.org/officeDocument/2006/relationships/slideLayout" Target="../slideLayouts/slideLayout27.xml"/><Relationship Id="rId22" Type="http://schemas.openxmlformats.org/officeDocument/2006/relationships/slideLayout" Target="../slideLayouts/slideLayout26.xml"/><Relationship Id="rId21" Type="http://schemas.openxmlformats.org/officeDocument/2006/relationships/slideLayout" Target="../slideLayouts/slideLayout25.xml"/><Relationship Id="rId20" Type="http://schemas.openxmlformats.org/officeDocument/2006/relationships/slideLayout" Target="../slideLayouts/slideLayout24.xml"/><Relationship Id="rId2" Type="http://schemas.openxmlformats.org/officeDocument/2006/relationships/slideLayout" Target="../slideLayouts/slideLayout6.xml"/><Relationship Id="rId19" Type="http://schemas.openxmlformats.org/officeDocument/2006/relationships/slideLayout" Target="../slideLayouts/slideLayout23.xml"/><Relationship Id="rId18" Type="http://schemas.openxmlformats.org/officeDocument/2006/relationships/slideLayout" Target="../slideLayouts/slideLayout22.xml"/><Relationship Id="rId17" Type="http://schemas.openxmlformats.org/officeDocument/2006/relationships/slideLayout" Target="../slideLayouts/slideLayout21.xml"/><Relationship Id="rId16" Type="http://schemas.openxmlformats.org/officeDocument/2006/relationships/slideLayout" Target="../slideLayouts/slideLayout20.xml"/><Relationship Id="rId15" Type="http://schemas.openxmlformats.org/officeDocument/2006/relationships/slideLayout" Target="../slideLayouts/slideLayout19.xml"/><Relationship Id="rId14" Type="http://schemas.openxmlformats.org/officeDocument/2006/relationships/slideLayout" Target="../slideLayouts/slideLayout18.xml"/><Relationship Id="rId13" Type="http://schemas.openxmlformats.org/officeDocument/2006/relationships/slideLayout" Target="../slideLayouts/slideLayout17.xml"/><Relationship Id="rId12" Type="http://schemas.openxmlformats.org/officeDocument/2006/relationships/slideLayout" Target="../slideLayouts/slideLayout16.xml"/><Relationship Id="rId11" Type="http://schemas.openxmlformats.org/officeDocument/2006/relationships/slideLayout" Target="../slideLayouts/slideLayout15.xml"/><Relationship Id="rId10" Type="http://schemas.openxmlformats.org/officeDocument/2006/relationships/slideLayout" Target="../slideLayouts/slideLayout14.xml"/><Relationship Id="rId1" Type="http://schemas.openxmlformats.org/officeDocument/2006/relationships/slideLayout" Target="../slideLayouts/slideLayout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5">
            <a:lum/>
          </a:blip>
          <a:srcRect/>
          <a:stretch>
            <a:fillRect t="-14000" b="-14000"/>
          </a:stretch>
        </a:blip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p:transition spd="slow" advTm="2000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83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6">
            <a:lum/>
          </a:blip>
          <a:srcRect/>
          <a:stretch>
            <a:fillRect t="-14000" b="-14000"/>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84039" y="386189"/>
            <a:ext cx="11090672" cy="1397419"/>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84039" y="1926475"/>
            <a:ext cx="11090672" cy="4587375"/>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84039" y="6703596"/>
            <a:ext cx="2893219" cy="386187"/>
          </a:xfrm>
          <a:prstGeom prst="rect">
            <a:avLst/>
          </a:prstGeom>
        </p:spPr>
        <p:txBody>
          <a:bodyPr vert="horz" lIns="91440" tIns="45720" rIns="91440" bIns="45720" rtlCol="0" anchor="ctr"/>
          <a:lstStyle>
            <a:lvl1pPr algn="l">
              <a:defRPr sz="1685">
                <a:solidFill>
                  <a:schemeClr val="tx1">
                    <a:tint val="75000"/>
                  </a:schemeClr>
                </a:solidFill>
                <a:ea typeface="Calibri" panose="020F0502020204030204" pitchFamily="34" charset="0"/>
                <a:cs typeface="Calibri" panose="020F0502020204030204" pitchFamily="34" charset="0"/>
              </a:defRPr>
            </a:lvl1pPr>
          </a:lstStyle>
          <a:p>
            <a:fld id="{0CEB1B6A-AEF1-4ACD-BD61-958570690F55}" type="datetimeFigureOut">
              <a:rPr lang="zh-CN" altLang="en-US" smtClean="0"/>
            </a:fld>
            <a:endParaRPr lang="zh-CN" altLang="en-US"/>
          </a:p>
        </p:txBody>
      </p:sp>
      <p:sp>
        <p:nvSpPr>
          <p:cNvPr id="5" name="页脚占位符 4"/>
          <p:cNvSpPr>
            <a:spLocks noGrp="1"/>
          </p:cNvSpPr>
          <p:nvPr>
            <p:ph type="ftr" sz="quarter" idx="3"/>
          </p:nvPr>
        </p:nvSpPr>
        <p:spPr>
          <a:xfrm>
            <a:off x="4259461" y="6703596"/>
            <a:ext cx="4339828" cy="386187"/>
          </a:xfrm>
          <a:prstGeom prst="rect">
            <a:avLst/>
          </a:prstGeom>
        </p:spPr>
        <p:txBody>
          <a:bodyPr vert="horz" lIns="91440" tIns="45720" rIns="91440" bIns="45720" rtlCol="0" anchor="ctr"/>
          <a:lstStyle>
            <a:lvl1pPr algn="ctr">
              <a:defRPr sz="1685">
                <a:solidFill>
                  <a:schemeClr val="tx1">
                    <a:tint val="75000"/>
                  </a:schemeClr>
                </a:solidFill>
                <a:ea typeface="Calibri" panose="020F0502020204030204" pitchFamily="34" charset="0"/>
                <a:cs typeface="Calibri" panose="020F0502020204030204" pitchFamily="34" charset="0"/>
              </a:defRPr>
            </a:lvl1pPr>
          </a:lstStyle>
          <a:p>
            <a:endParaRPr lang="zh-CN" altLang="en-US"/>
          </a:p>
        </p:txBody>
      </p:sp>
      <p:sp>
        <p:nvSpPr>
          <p:cNvPr id="6" name="灯片编号占位符 5"/>
          <p:cNvSpPr>
            <a:spLocks noGrp="1"/>
          </p:cNvSpPr>
          <p:nvPr>
            <p:ph type="sldNum" sz="quarter" idx="4"/>
          </p:nvPr>
        </p:nvSpPr>
        <p:spPr>
          <a:xfrm>
            <a:off x="9081492" y="6703596"/>
            <a:ext cx="2893219" cy="386187"/>
          </a:xfrm>
          <a:prstGeom prst="rect">
            <a:avLst/>
          </a:prstGeom>
        </p:spPr>
        <p:txBody>
          <a:bodyPr vert="horz" lIns="91440" tIns="45720" rIns="91440" bIns="45720" rtlCol="0" anchor="ctr"/>
          <a:lstStyle>
            <a:lvl1pPr algn="r">
              <a:defRPr sz="1685">
                <a:solidFill>
                  <a:schemeClr val="tx1">
                    <a:tint val="75000"/>
                  </a:schemeClr>
                </a:solidFill>
                <a:ea typeface="Calibri" panose="020F0502020204030204" pitchFamily="34" charset="0"/>
                <a:cs typeface="Calibri" panose="020F0502020204030204" pitchFamily="34" charset="0"/>
              </a:defRPr>
            </a:lvl1pPr>
          </a:lstStyle>
          <a:p>
            <a:fld id="{BB6CB991-6BD3-42F2-8A94-1903E9425430}"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54" r:id="rId1"/>
    <p:sldLayoutId id="2147483655" r:id="rId2"/>
    <p:sldLayoutId id="2147483656" r:id="rId3"/>
    <p:sldLayoutId id="2147483657" r:id="rId4"/>
    <p:sldLayoutId id="2147483658" r:id="rId5"/>
    <p:sldLayoutId id="2147483659" r:id="rId6"/>
    <p:sldLayoutId id="2147483660" r:id="rId7"/>
    <p:sldLayoutId id="2147483661" r:id="rId8"/>
    <p:sldLayoutId id="2147483662" r:id="rId9"/>
    <p:sldLayoutId id="2147483663" r:id="rId10"/>
    <p:sldLayoutId id="2147483664" r:id="rId11"/>
    <p:sldLayoutId id="2147483665" r:id="rId12"/>
    <p:sldLayoutId id="2147483666" r:id="rId13"/>
    <p:sldLayoutId id="2147483667" r:id="rId14"/>
    <p:sldLayoutId id="2147483668" r:id="rId15"/>
    <p:sldLayoutId id="2147483669" r:id="rId16"/>
    <p:sldLayoutId id="2147483670" r:id="rId17"/>
    <p:sldLayoutId id="2147483671" r:id="rId18"/>
    <p:sldLayoutId id="2147483672" r:id="rId19"/>
    <p:sldLayoutId id="2147483673" r:id="rId20"/>
    <p:sldLayoutId id="2147483674" r:id="rId21"/>
    <p:sldLayoutId id="2147483675" r:id="rId22"/>
    <p:sldLayoutId id="2147483676" r:id="rId23"/>
    <p:sldLayoutId id="2147483677" r:id="rId24"/>
    <p:sldLayoutId id="2147483678" r:id="rId25"/>
    <p:sldLayoutId id="2147483679" r:id="rId26"/>
    <p:sldLayoutId id="2147483680" r:id="rId27"/>
    <p:sldLayoutId id="2147483681" r:id="rId28"/>
    <p:sldLayoutId id="2147483682" r:id="rId29"/>
    <p:sldLayoutId id="2147483683" r:id="rId30"/>
    <p:sldLayoutId id="2147483684" r:id="rId31"/>
    <p:sldLayoutId id="2147483685" r:id="rId32"/>
    <p:sldLayoutId id="2147483686" r:id="rId33"/>
    <p:sldLayoutId id="2147483687" r:id="rId34"/>
    <p:sldLayoutId id="2147483688" r:id="rId35"/>
  </p:sldLayoutIdLst>
  <p:transition spd="slow" advTm="20000"/>
  <p:txStyles>
    <p:titleStyle>
      <a:lvl1pPr algn="l" defTabSz="1285875" rtl="0" eaLnBrk="1" latinLnBrk="0" hangingPunct="1">
        <a:lnSpc>
          <a:spcPct val="90000"/>
        </a:lnSpc>
        <a:spcBef>
          <a:spcPct val="0"/>
        </a:spcBef>
        <a:buNone/>
        <a:defRPr sz="6185" kern="1200">
          <a:solidFill>
            <a:schemeClr val="tx1"/>
          </a:solidFill>
          <a:latin typeface="Calibri" panose="020F0502020204030204" pitchFamily="34" charset="0"/>
          <a:ea typeface="Calibri" panose="020F0502020204030204" pitchFamily="34" charset="0"/>
          <a:cs typeface="Calibri" panose="020F0502020204030204" pitchFamily="34" charset="0"/>
        </a:defRPr>
      </a:lvl1pPr>
    </p:titleStyle>
    <p:bodyStyle>
      <a:lvl1pPr marL="321310" indent="-321310" algn="l" defTabSz="1285875" rtl="0" eaLnBrk="1" latinLnBrk="0" hangingPunct="1">
        <a:lnSpc>
          <a:spcPct val="90000"/>
        </a:lnSpc>
        <a:spcBef>
          <a:spcPts val="1405"/>
        </a:spcBef>
        <a:buFont typeface="Arial" panose="020B0604020202020204" pitchFamily="34" charset="0"/>
        <a:buChar char="•"/>
        <a:defRPr sz="3935" kern="1200">
          <a:solidFill>
            <a:schemeClr val="tx1"/>
          </a:solidFill>
          <a:latin typeface="Calibri" panose="020F0502020204030204" pitchFamily="34" charset="0"/>
          <a:ea typeface="Calibri" panose="020F0502020204030204" pitchFamily="34" charset="0"/>
          <a:cs typeface="Calibri" panose="020F0502020204030204" pitchFamily="34" charset="0"/>
        </a:defRPr>
      </a:lvl1pPr>
      <a:lvl2pPr marL="964565" indent="-321310" algn="l" defTabSz="1285875" rtl="0" eaLnBrk="1" latinLnBrk="0" hangingPunct="1">
        <a:lnSpc>
          <a:spcPct val="90000"/>
        </a:lnSpc>
        <a:spcBef>
          <a:spcPts val="705"/>
        </a:spcBef>
        <a:buFont typeface="Arial" panose="020B0604020202020204" pitchFamily="34" charset="0"/>
        <a:buChar char="•"/>
        <a:defRPr sz="3375" kern="12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607185" indent="-321310" algn="l" defTabSz="1285875" rtl="0" eaLnBrk="1" latinLnBrk="0" hangingPunct="1">
        <a:lnSpc>
          <a:spcPct val="90000"/>
        </a:lnSpc>
        <a:spcBef>
          <a:spcPts val="705"/>
        </a:spcBef>
        <a:buFont typeface="Arial" panose="020B0604020202020204" pitchFamily="34" charset="0"/>
        <a:buChar char="•"/>
        <a:defRPr sz="2810" kern="12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2250440" indent="-321310" algn="l" defTabSz="1285875" rtl="0" eaLnBrk="1" latinLnBrk="0" hangingPunct="1">
        <a:lnSpc>
          <a:spcPct val="90000"/>
        </a:lnSpc>
        <a:spcBef>
          <a:spcPts val="705"/>
        </a:spcBef>
        <a:buFont typeface="Arial" panose="020B0604020202020204" pitchFamily="34" charset="0"/>
        <a:buChar char="•"/>
        <a:defRPr sz="2530" kern="12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893060" indent="-321310" algn="l" defTabSz="1285875" rtl="0" eaLnBrk="1" latinLnBrk="0" hangingPunct="1">
        <a:lnSpc>
          <a:spcPct val="90000"/>
        </a:lnSpc>
        <a:spcBef>
          <a:spcPts val="705"/>
        </a:spcBef>
        <a:buFont typeface="Arial" panose="020B0604020202020204" pitchFamily="34" charset="0"/>
        <a:buChar char="•"/>
        <a:defRPr sz="2530" kern="12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3536315" indent="-321310" algn="l" defTabSz="1285875" rtl="0" eaLnBrk="1" latinLnBrk="0" hangingPunct="1">
        <a:lnSpc>
          <a:spcPct val="90000"/>
        </a:lnSpc>
        <a:spcBef>
          <a:spcPts val="705"/>
        </a:spcBef>
        <a:buFont typeface="Arial" panose="020B0604020202020204" pitchFamily="34" charset="0"/>
        <a:buChar char="•"/>
        <a:defRPr sz="2530" kern="1200">
          <a:solidFill>
            <a:schemeClr val="tx1"/>
          </a:solidFill>
          <a:latin typeface="+mn-lt"/>
          <a:ea typeface="+mn-ea"/>
          <a:cs typeface="+mn-cs"/>
        </a:defRPr>
      </a:lvl6pPr>
      <a:lvl7pPr marL="4178935" indent="-321310" algn="l" defTabSz="1285875" rtl="0" eaLnBrk="1" latinLnBrk="0" hangingPunct="1">
        <a:lnSpc>
          <a:spcPct val="90000"/>
        </a:lnSpc>
        <a:spcBef>
          <a:spcPts val="705"/>
        </a:spcBef>
        <a:buFont typeface="Arial" panose="020B0604020202020204" pitchFamily="34" charset="0"/>
        <a:buChar char="•"/>
        <a:defRPr sz="2530" kern="1200">
          <a:solidFill>
            <a:schemeClr val="tx1"/>
          </a:solidFill>
          <a:latin typeface="+mn-lt"/>
          <a:ea typeface="+mn-ea"/>
          <a:cs typeface="+mn-cs"/>
        </a:defRPr>
      </a:lvl7pPr>
      <a:lvl8pPr marL="4821555" indent="-321310" algn="l" defTabSz="1285875" rtl="0" eaLnBrk="1" latinLnBrk="0" hangingPunct="1">
        <a:lnSpc>
          <a:spcPct val="90000"/>
        </a:lnSpc>
        <a:spcBef>
          <a:spcPts val="705"/>
        </a:spcBef>
        <a:buFont typeface="Arial" panose="020B0604020202020204" pitchFamily="34" charset="0"/>
        <a:buChar char="•"/>
        <a:defRPr sz="2530" kern="1200">
          <a:solidFill>
            <a:schemeClr val="tx1"/>
          </a:solidFill>
          <a:latin typeface="+mn-lt"/>
          <a:ea typeface="+mn-ea"/>
          <a:cs typeface="+mn-cs"/>
        </a:defRPr>
      </a:lvl8pPr>
      <a:lvl9pPr marL="5464810" indent="-321310" algn="l" defTabSz="1285875" rtl="0" eaLnBrk="1" latinLnBrk="0" hangingPunct="1">
        <a:lnSpc>
          <a:spcPct val="90000"/>
        </a:lnSpc>
        <a:spcBef>
          <a:spcPts val="705"/>
        </a:spcBef>
        <a:buFont typeface="Arial" panose="020B0604020202020204" pitchFamily="34" charset="0"/>
        <a:buChar char="•"/>
        <a:defRPr sz="2530" kern="1200">
          <a:solidFill>
            <a:schemeClr val="tx1"/>
          </a:solidFill>
          <a:latin typeface="+mn-lt"/>
          <a:ea typeface="+mn-ea"/>
          <a:cs typeface="+mn-cs"/>
        </a:defRPr>
      </a:lvl9pPr>
    </p:bodyStyle>
    <p:otherStyle>
      <a:defPPr>
        <a:defRPr lang="zh-CN"/>
      </a:defPPr>
      <a:lvl1pPr marL="0" algn="l" defTabSz="1285875" rtl="0" eaLnBrk="1" latinLnBrk="0" hangingPunct="1">
        <a:defRPr sz="2530" kern="1200">
          <a:solidFill>
            <a:schemeClr val="tx1"/>
          </a:solidFill>
          <a:latin typeface="+mn-lt"/>
          <a:ea typeface="+mn-ea"/>
          <a:cs typeface="+mn-cs"/>
        </a:defRPr>
      </a:lvl1pPr>
      <a:lvl2pPr marL="642620" algn="l" defTabSz="1285875" rtl="0" eaLnBrk="1" latinLnBrk="0" hangingPunct="1">
        <a:defRPr sz="2530" kern="1200">
          <a:solidFill>
            <a:schemeClr val="tx1"/>
          </a:solidFill>
          <a:latin typeface="+mn-lt"/>
          <a:ea typeface="+mn-ea"/>
          <a:cs typeface="+mn-cs"/>
        </a:defRPr>
      </a:lvl2pPr>
      <a:lvl3pPr marL="1285875" algn="l" defTabSz="1285875" rtl="0" eaLnBrk="1" latinLnBrk="0" hangingPunct="1">
        <a:defRPr sz="2530" kern="1200">
          <a:solidFill>
            <a:schemeClr val="tx1"/>
          </a:solidFill>
          <a:latin typeface="+mn-lt"/>
          <a:ea typeface="+mn-ea"/>
          <a:cs typeface="+mn-cs"/>
        </a:defRPr>
      </a:lvl3pPr>
      <a:lvl4pPr marL="1928495" algn="l" defTabSz="1285875" rtl="0" eaLnBrk="1" latinLnBrk="0" hangingPunct="1">
        <a:defRPr sz="2530" kern="1200">
          <a:solidFill>
            <a:schemeClr val="tx1"/>
          </a:solidFill>
          <a:latin typeface="+mn-lt"/>
          <a:ea typeface="+mn-ea"/>
          <a:cs typeface="+mn-cs"/>
        </a:defRPr>
      </a:lvl4pPr>
      <a:lvl5pPr marL="2571750" algn="l" defTabSz="1285875" rtl="0" eaLnBrk="1" latinLnBrk="0" hangingPunct="1">
        <a:defRPr sz="2530" kern="1200">
          <a:solidFill>
            <a:schemeClr val="tx1"/>
          </a:solidFill>
          <a:latin typeface="+mn-lt"/>
          <a:ea typeface="+mn-ea"/>
          <a:cs typeface="+mn-cs"/>
        </a:defRPr>
      </a:lvl5pPr>
      <a:lvl6pPr marL="3214370" algn="l" defTabSz="1285875" rtl="0" eaLnBrk="1" latinLnBrk="0" hangingPunct="1">
        <a:defRPr sz="2530" kern="1200">
          <a:solidFill>
            <a:schemeClr val="tx1"/>
          </a:solidFill>
          <a:latin typeface="+mn-lt"/>
          <a:ea typeface="+mn-ea"/>
          <a:cs typeface="+mn-cs"/>
        </a:defRPr>
      </a:lvl6pPr>
      <a:lvl7pPr marL="3857625" algn="l" defTabSz="1285875" rtl="0" eaLnBrk="1" latinLnBrk="0" hangingPunct="1">
        <a:defRPr sz="2530" kern="1200">
          <a:solidFill>
            <a:schemeClr val="tx1"/>
          </a:solidFill>
          <a:latin typeface="+mn-lt"/>
          <a:ea typeface="+mn-ea"/>
          <a:cs typeface="+mn-cs"/>
        </a:defRPr>
      </a:lvl7pPr>
      <a:lvl8pPr marL="4500245" algn="l" defTabSz="1285875" rtl="0" eaLnBrk="1" latinLnBrk="0" hangingPunct="1">
        <a:defRPr sz="2530" kern="1200">
          <a:solidFill>
            <a:schemeClr val="tx1"/>
          </a:solidFill>
          <a:latin typeface="+mn-lt"/>
          <a:ea typeface="+mn-ea"/>
          <a:cs typeface="+mn-cs"/>
        </a:defRPr>
      </a:lvl8pPr>
      <a:lvl9pPr marL="5143500" algn="l" defTabSz="1285875" rtl="0" eaLnBrk="1" latinLnBrk="0" hangingPunct="1">
        <a:defRPr sz="253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3.xml"/><Relationship Id="rId1" Type="http://schemas.openxmlformats.org/officeDocument/2006/relationships/image" Target="../media/image6.jpeg"/></Relationships>
</file>

<file path=ppt/slides/_rels/slide11.xml.rels><?xml version="1.0" encoding="UTF-8" standalone="yes"?>
<Relationships xmlns="http://schemas.openxmlformats.org/package/2006/relationships"><Relationship Id="rId6" Type="http://schemas.openxmlformats.org/officeDocument/2006/relationships/notesSlide" Target="../notesSlides/notesSlide5.xml"/><Relationship Id="rId5" Type="http://schemas.openxmlformats.org/officeDocument/2006/relationships/slideLayout" Target="../slideLayouts/slideLayout1.xml"/><Relationship Id="rId4" Type="http://schemas.openxmlformats.org/officeDocument/2006/relationships/image" Target="../media/image10.png"/><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7.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tags" Target="../tags/tag2.xml"/><Relationship Id="rId3" Type="http://schemas.openxmlformats.org/officeDocument/2006/relationships/tags" Target="../tags/tag1.xml"/><Relationship Id="rId2" Type="http://schemas.openxmlformats.org/officeDocument/2006/relationships/image" Target="../media/image12.png"/><Relationship Id="rId1" Type="http://schemas.openxmlformats.org/officeDocument/2006/relationships/image" Target="../media/image11.png"/></Relationships>
</file>

<file path=ppt/slides/_rels/slide15.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1.xml"/><Relationship Id="rId2" Type="http://schemas.openxmlformats.org/officeDocument/2006/relationships/image" Target="../media/image14.png"/><Relationship Id="rId1" Type="http://schemas.openxmlformats.org/officeDocument/2006/relationships/image" Target="../media/image13.png"/></Relationships>
</file>

<file path=ppt/slides/_rels/slide16.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hyperlink" Target="https://github.com/AvinashBayya/steganography.git" TargetMode="External"/><Relationship Id="rId3" Type="http://schemas.openxmlformats.org/officeDocument/2006/relationships/hyperlink" Target="%20https://github.com/AvinashBayya/steganography.git" TargetMode="External"/><Relationship Id="rId2" Type="http://schemas.openxmlformats.org/officeDocument/2006/relationships/image" Target="../media/image4.png"/><Relationship Id="rId1" Type="http://schemas.openxmlformats.org/officeDocument/2006/relationships/hyperlink" Target="https://gamma.app" TargetMode="Externa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slideLayout" Target="../slideLayouts/slideLayout14.xml"/><Relationship Id="rId4" Type="http://schemas.openxmlformats.org/officeDocument/2006/relationships/image" Target="../media/image3.jpeg"/><Relationship Id="rId3" Type="http://schemas.openxmlformats.org/officeDocument/2006/relationships/image" Target="../media/image2.png"/><Relationship Id="rId2" Type="http://schemas.microsoft.com/office/2007/relationships/media" Target="../media/media1.mp3"/><Relationship Id="rId1" Type="http://schemas.openxmlformats.org/officeDocument/2006/relationships/audio" Target="../media/media1.mp3"/></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image" Target="../media/image4.png"/><Relationship Id="rId1" Type="http://schemas.openxmlformats.org/officeDocument/2006/relationships/hyperlink" Target="https://gamma.app"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png"/><Relationship Id="rId1" Type="http://schemas.openxmlformats.org/officeDocument/2006/relationships/hyperlink" Target="https://gamma.app" TargetMode="Externa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png"/><Relationship Id="rId1" Type="http://schemas.openxmlformats.org/officeDocument/2006/relationships/hyperlink" Target="https://gamma.app"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alf Frame 1"/>
          <p:cNvSpPr/>
          <p:nvPr/>
        </p:nvSpPr>
        <p:spPr>
          <a:xfrm>
            <a:off x="236855" y="231775"/>
            <a:ext cx="3743960" cy="3744595"/>
          </a:xfrm>
          <a:prstGeom prst="halfFrame">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solidFill>
                <a:schemeClr val="tx1"/>
              </a:solidFill>
            </a:endParaRPr>
          </a:p>
        </p:txBody>
      </p:sp>
      <p:sp>
        <p:nvSpPr>
          <p:cNvPr id="3" name="Half Frame 2"/>
          <p:cNvSpPr/>
          <p:nvPr/>
        </p:nvSpPr>
        <p:spPr>
          <a:xfrm rot="10800000">
            <a:off x="8877935" y="3256280"/>
            <a:ext cx="3743960" cy="3744595"/>
          </a:xfrm>
          <a:prstGeom prst="halfFrame">
            <a:avLst/>
          </a:prstGeom>
          <a:solidFill>
            <a:srgbClr val="C00000"/>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solidFill>
                <a:schemeClr val="tx1"/>
              </a:solidFill>
            </a:endParaRPr>
          </a:p>
        </p:txBody>
      </p:sp>
      <p:sp>
        <p:nvSpPr>
          <p:cNvPr id="4" name="Text Box 3"/>
          <p:cNvSpPr txBox="1"/>
          <p:nvPr/>
        </p:nvSpPr>
        <p:spPr>
          <a:xfrm>
            <a:off x="2252980" y="2353945"/>
            <a:ext cx="8357870" cy="2500630"/>
          </a:xfrm>
          <a:prstGeom prst="rect">
            <a:avLst/>
          </a:prstGeom>
          <a:noFill/>
        </p:spPr>
        <p:txBody>
          <a:bodyPr wrap="square" rtlCol="0">
            <a:noAutofit/>
          </a:bodyPr>
          <a:lstStyle/>
          <a:p>
            <a:pPr marL="285750" indent="-285750">
              <a:buFont typeface="Arial" panose="020B0604020202020204" pitchFamily="34" charset="0"/>
              <a:buChar char="•"/>
            </a:pPr>
            <a:r>
              <a:rPr lang="en-US" sz="2000" b="1">
                <a:effectLst/>
                <a:latin typeface="Bahnschrift" panose="020B0502040204020203" charset="0"/>
                <a:cs typeface="Bahnschrift" panose="020B0502040204020203" charset="0"/>
              </a:rPr>
              <a:t>NAME: AVINASH BAYYA</a:t>
            </a:r>
            <a:endParaRPr lang="en-US" sz="2000" b="1">
              <a:effectLst/>
              <a:latin typeface="Bahnschrift" panose="020B0502040204020203" charset="0"/>
              <a:cs typeface="Bahnschrift" panose="020B0502040204020203" charset="0"/>
            </a:endParaRPr>
          </a:p>
          <a:p>
            <a:pPr marL="285750" indent="-285750">
              <a:buFont typeface="Arial" panose="020B0604020202020204" pitchFamily="34" charset="0"/>
              <a:buChar char="•"/>
            </a:pPr>
            <a:r>
              <a:rPr lang="en-US" sz="2000" b="1">
                <a:effectLst/>
                <a:latin typeface="Bahnschrift" panose="020B0502040204020203" charset="0"/>
                <a:cs typeface="Bahnschrift" panose="020B0502040204020203" charset="0"/>
              </a:rPr>
              <a:t>SKILLBUILD EMAIL ID: avinashbayya3134@gmail.com</a:t>
            </a:r>
            <a:endParaRPr lang="en-US" sz="2000" b="1">
              <a:effectLst/>
              <a:latin typeface="Bahnschrift" panose="020B0502040204020203" charset="0"/>
              <a:cs typeface="Bahnschrift" panose="020B0502040204020203" charset="0"/>
            </a:endParaRPr>
          </a:p>
          <a:p>
            <a:pPr marL="285750" indent="-285750">
              <a:buFont typeface="Arial" panose="020B0604020202020204" pitchFamily="34" charset="0"/>
              <a:buChar char="•"/>
            </a:pPr>
            <a:r>
              <a:rPr lang="en-US" sz="2000" b="1">
                <a:effectLst/>
                <a:latin typeface="Bahnschrift" panose="020B0502040204020203" charset="0"/>
                <a:cs typeface="Bahnschrift" panose="020B0502040204020203" charset="0"/>
              </a:rPr>
              <a:t>COLLEGE NAME: NRI Institute of Technology</a:t>
            </a:r>
            <a:endParaRPr lang="en-US" sz="2000" b="1">
              <a:effectLst/>
              <a:latin typeface="Bahnschrift" panose="020B0502040204020203" charset="0"/>
              <a:cs typeface="Bahnschrift" panose="020B0502040204020203" charset="0"/>
            </a:endParaRPr>
          </a:p>
          <a:p>
            <a:pPr marL="285750" indent="-285750">
              <a:buFont typeface="Arial" panose="020B0604020202020204" pitchFamily="34" charset="0"/>
              <a:buChar char="•"/>
            </a:pPr>
            <a:r>
              <a:rPr lang="en-US" sz="2000" b="1">
                <a:effectLst/>
                <a:latin typeface="Bahnschrift" panose="020B0502040204020203" charset="0"/>
                <a:cs typeface="Bahnschrift" panose="020B0502040204020203" charset="0"/>
              </a:rPr>
              <a:t>BRANCH: CSE</a:t>
            </a:r>
            <a:endParaRPr lang="en-US" sz="2000" b="1">
              <a:effectLst/>
              <a:latin typeface="Bahnschrift" panose="020B0502040204020203" charset="0"/>
              <a:cs typeface="Bahnschrift" panose="020B0502040204020203" charset="0"/>
            </a:endParaRPr>
          </a:p>
          <a:p>
            <a:pPr marL="285750" indent="-285750">
              <a:buFont typeface="Arial" panose="020B0604020202020204" pitchFamily="34" charset="0"/>
              <a:buChar char="•"/>
            </a:pPr>
            <a:r>
              <a:rPr lang="en-US" sz="2000" b="1">
                <a:effectLst/>
                <a:latin typeface="Bahnschrift" panose="020B0502040204020203" charset="0"/>
                <a:cs typeface="Bahnschrift" panose="020B0502040204020203" charset="0"/>
              </a:rPr>
              <a:t>PLACE: Guntur, ANDHRA PRADESH</a:t>
            </a:r>
            <a:endParaRPr lang="en-US" sz="2000" b="1">
              <a:effectLst/>
              <a:latin typeface="Bahnschrift" panose="020B0502040204020203" charset="0"/>
              <a:cs typeface="Bahnschrift" panose="020B0502040204020203" charset="0"/>
            </a:endParaRPr>
          </a:p>
          <a:p>
            <a:pPr marL="285750" indent="-285750">
              <a:buFont typeface="Arial" panose="020B0604020202020204" pitchFamily="34" charset="0"/>
              <a:buChar char="•"/>
            </a:pPr>
            <a:r>
              <a:rPr lang="en-US" sz="2000" b="1">
                <a:effectLst/>
                <a:latin typeface="Bahnschrift" panose="020B0502040204020203" charset="0"/>
                <a:cs typeface="Bahnschrift" panose="020B0502040204020203" charset="0"/>
              </a:rPr>
              <a:t>CYBER SECURITY DOMAIN AND FROM 3 JUNE, 2024 TO 12 JULY, 2024</a:t>
            </a:r>
            <a:endParaRPr lang="en-US" sz="2000" b="1">
              <a:effectLst/>
              <a:latin typeface="Bahnschrift" panose="020B0502040204020203" charset="0"/>
              <a:cs typeface="Bahnschrift" panose="020B0502040204020203" charset="0"/>
            </a:endParaRPr>
          </a:p>
        </p:txBody>
      </p:sp>
    </p:spTree>
  </p:cSld>
  <p:clrMapOvr>
    <a:masterClrMapping/>
  </p:clrMapOvr>
  <p:transition spd="slow" advTm="20000"/>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2"/>
          <p:cNvSpPr/>
          <p:nvPr/>
        </p:nvSpPr>
        <p:spPr>
          <a:xfrm>
            <a:off x="3858379" y="16351"/>
            <a:ext cx="9429512" cy="1378029"/>
          </a:xfrm>
          <a:prstGeom prst="rect">
            <a:avLst/>
          </a:prstGeom>
          <a:noFill/>
        </p:spPr>
        <p:txBody>
          <a:bodyPr wrap="square" rtlCol="0" anchor="t"/>
          <a:lstStyle/>
          <a:p>
            <a:pPr marL="0" indent="0">
              <a:lnSpc>
                <a:spcPts val="5425"/>
              </a:lnSpc>
              <a:buNone/>
            </a:pPr>
            <a:r>
              <a:rPr lang="en-US" sz="4400" b="1" dirty="0">
                <a:solidFill>
                  <a:srgbClr val="124E73"/>
                </a:solidFill>
                <a:effectLst>
                  <a:outerShdw blurRad="38100" dist="38100" dir="2700000" algn="tl">
                    <a:srgbClr val="000000">
                      <a:alpha val="43137"/>
                    </a:srgbClr>
                  </a:outerShdw>
                </a:effectLst>
                <a:latin typeface="MuseoModerno" pitchFamily="34" charset="0"/>
                <a:ea typeface="MuseoModerno" pitchFamily="34" charset="-122"/>
                <a:cs typeface="MuseoModerno" pitchFamily="34" charset="-120"/>
              </a:rPr>
              <a:t>Implementing Image Steganography with Python</a:t>
            </a:r>
            <a:endParaRPr lang="en-US" sz="4400" b="1" dirty="0">
              <a:solidFill>
                <a:srgbClr val="124E73"/>
              </a:solidFill>
              <a:effectLst>
                <a:outerShdw blurRad="38100" dist="38100" dir="2700000" algn="tl">
                  <a:srgbClr val="000000">
                    <a:alpha val="43137"/>
                  </a:srgbClr>
                </a:outerShdw>
              </a:effectLst>
              <a:latin typeface="MuseoModerno" pitchFamily="34" charset="0"/>
              <a:ea typeface="MuseoModerno" pitchFamily="34" charset="-122"/>
              <a:cs typeface="MuseoModerno" pitchFamily="34" charset="-120"/>
            </a:endParaRPr>
          </a:p>
        </p:txBody>
      </p:sp>
      <p:sp>
        <p:nvSpPr>
          <p:cNvPr id="6" name="Shape 3"/>
          <p:cNvSpPr/>
          <p:nvPr/>
        </p:nvSpPr>
        <p:spPr>
          <a:xfrm>
            <a:off x="3937833" y="1725017"/>
            <a:ext cx="27503" cy="5309949"/>
          </a:xfrm>
          <a:prstGeom prst="rect">
            <a:avLst/>
          </a:prstGeom>
          <a:solidFill>
            <a:srgbClr val="325F7B"/>
          </a:solidFill>
        </p:spPr>
      </p:sp>
      <p:sp>
        <p:nvSpPr>
          <p:cNvPr id="7" name="Shape 4"/>
          <p:cNvSpPr/>
          <p:nvPr/>
        </p:nvSpPr>
        <p:spPr>
          <a:xfrm>
            <a:off x="4199533" y="2207280"/>
            <a:ext cx="771644" cy="27503"/>
          </a:xfrm>
          <a:prstGeom prst="rect">
            <a:avLst/>
          </a:prstGeom>
          <a:solidFill>
            <a:srgbClr val="325F7B"/>
          </a:solidFill>
        </p:spPr>
      </p:sp>
      <p:sp>
        <p:nvSpPr>
          <p:cNvPr id="8" name="Shape 5"/>
          <p:cNvSpPr/>
          <p:nvPr/>
        </p:nvSpPr>
        <p:spPr>
          <a:xfrm>
            <a:off x="3703518" y="1973024"/>
            <a:ext cx="496014" cy="496014"/>
          </a:xfrm>
          <a:prstGeom prst="roundRect">
            <a:avLst>
              <a:gd name="adj" fmla="val 13336"/>
            </a:avLst>
          </a:prstGeom>
          <a:solidFill>
            <a:srgbClr val="F6F0E4"/>
          </a:solidFill>
        </p:spPr>
      </p:sp>
      <p:sp>
        <p:nvSpPr>
          <p:cNvPr id="9" name="Text 6"/>
          <p:cNvSpPr/>
          <p:nvPr/>
        </p:nvSpPr>
        <p:spPr>
          <a:xfrm>
            <a:off x="3873897" y="2055654"/>
            <a:ext cx="155138" cy="330756"/>
          </a:xfrm>
          <a:prstGeom prst="rect">
            <a:avLst/>
          </a:prstGeom>
          <a:noFill/>
        </p:spPr>
        <p:txBody>
          <a:bodyPr wrap="none" rtlCol="0" anchor="t"/>
          <a:lstStyle/>
          <a:p>
            <a:pPr marL="0" indent="0" algn="ctr">
              <a:lnSpc>
                <a:spcPts val="2605"/>
              </a:lnSpc>
              <a:buNone/>
            </a:pPr>
            <a:r>
              <a:rPr lang="en-US" sz="2605" b="1" dirty="0">
                <a:solidFill>
                  <a:srgbClr val="124E73"/>
                </a:solidFill>
                <a:latin typeface="MuseoModerno" pitchFamily="34" charset="0"/>
                <a:ea typeface="MuseoModerno" pitchFamily="34" charset="-122"/>
                <a:cs typeface="MuseoModerno" pitchFamily="34" charset="-120"/>
              </a:rPr>
              <a:t>1</a:t>
            </a:r>
            <a:endParaRPr lang="en-US" sz="2605" b="1" dirty="0">
              <a:solidFill>
                <a:srgbClr val="124E73"/>
              </a:solidFill>
              <a:latin typeface="MuseoModerno" pitchFamily="34" charset="0"/>
              <a:ea typeface="MuseoModerno" pitchFamily="34" charset="-122"/>
              <a:cs typeface="MuseoModerno" pitchFamily="34" charset="-120"/>
            </a:endParaRPr>
          </a:p>
        </p:txBody>
      </p:sp>
      <p:sp>
        <p:nvSpPr>
          <p:cNvPr id="10" name="Text 7"/>
          <p:cNvSpPr/>
          <p:nvPr/>
        </p:nvSpPr>
        <p:spPr>
          <a:xfrm>
            <a:off x="5164177" y="1945402"/>
            <a:ext cx="2821543" cy="344448"/>
          </a:xfrm>
          <a:prstGeom prst="rect">
            <a:avLst/>
          </a:prstGeom>
          <a:noFill/>
        </p:spPr>
        <p:txBody>
          <a:bodyPr wrap="none" rtlCol="0" anchor="t"/>
          <a:lstStyle/>
          <a:p>
            <a:pPr marL="0" indent="0" algn="l">
              <a:lnSpc>
                <a:spcPts val="2715"/>
              </a:lnSpc>
              <a:buNone/>
            </a:pPr>
            <a:r>
              <a:rPr lang="en-US" sz="2000" b="1" dirty="0">
                <a:solidFill>
                  <a:srgbClr val="124E73"/>
                </a:solidFill>
                <a:latin typeface="MuseoModerno" pitchFamily="34" charset="0"/>
                <a:ea typeface="MuseoModerno" pitchFamily="34" charset="-122"/>
                <a:cs typeface="MuseoModerno" pitchFamily="34" charset="-120"/>
              </a:rPr>
              <a:t>Image Manipulation</a:t>
            </a:r>
            <a:endParaRPr lang="en-US" sz="2000" b="1" dirty="0">
              <a:solidFill>
                <a:srgbClr val="124E73"/>
              </a:solidFill>
              <a:latin typeface="MuseoModerno" pitchFamily="34" charset="0"/>
              <a:ea typeface="MuseoModerno" pitchFamily="34" charset="-122"/>
              <a:cs typeface="MuseoModerno" pitchFamily="34" charset="-120"/>
            </a:endParaRPr>
          </a:p>
        </p:txBody>
      </p:sp>
      <p:sp>
        <p:nvSpPr>
          <p:cNvPr id="11" name="Text 8"/>
          <p:cNvSpPr/>
          <p:nvPr/>
        </p:nvSpPr>
        <p:spPr>
          <a:xfrm>
            <a:off x="5164177" y="2422128"/>
            <a:ext cx="7886224" cy="705564"/>
          </a:xfrm>
          <a:prstGeom prst="rect">
            <a:avLst/>
          </a:prstGeom>
          <a:noFill/>
        </p:spPr>
        <p:txBody>
          <a:bodyPr wrap="square" rtlCol="0" anchor="t"/>
          <a:lstStyle/>
          <a:p>
            <a:pPr marL="0" indent="0" algn="l">
              <a:lnSpc>
                <a:spcPts val="2780"/>
              </a:lnSpc>
              <a:buNone/>
            </a:pPr>
            <a:r>
              <a:rPr lang="en-US" sz="1800" dirty="0">
                <a:solidFill>
                  <a:srgbClr val="2B4150"/>
                </a:solidFill>
                <a:latin typeface="Source Sans Pro" pitchFamily="34" charset="0"/>
                <a:ea typeface="Source Sans Pro" pitchFamily="34" charset="-122"/>
                <a:cs typeface="Source Sans Pro" pitchFamily="34" charset="-120"/>
              </a:rPr>
              <a:t>Using Python's image processing libraries, such as Pillow, you can read, manipulate, and save image files.</a:t>
            </a:r>
            <a:endParaRPr lang="en-US" sz="1800" dirty="0">
              <a:solidFill>
                <a:srgbClr val="2B4150"/>
              </a:solidFill>
              <a:latin typeface="Source Sans Pro" pitchFamily="34" charset="0"/>
              <a:ea typeface="Source Sans Pro" pitchFamily="34" charset="-122"/>
              <a:cs typeface="Source Sans Pro" pitchFamily="34" charset="-120"/>
            </a:endParaRPr>
          </a:p>
        </p:txBody>
      </p:sp>
      <p:sp>
        <p:nvSpPr>
          <p:cNvPr id="12" name="Shape 9"/>
          <p:cNvSpPr/>
          <p:nvPr/>
        </p:nvSpPr>
        <p:spPr>
          <a:xfrm>
            <a:off x="4199533" y="4050725"/>
            <a:ext cx="771644" cy="27503"/>
          </a:xfrm>
          <a:prstGeom prst="rect">
            <a:avLst/>
          </a:prstGeom>
          <a:solidFill>
            <a:srgbClr val="325F7B"/>
          </a:solidFill>
        </p:spPr>
      </p:sp>
      <p:sp>
        <p:nvSpPr>
          <p:cNvPr id="13" name="Shape 10"/>
          <p:cNvSpPr/>
          <p:nvPr/>
        </p:nvSpPr>
        <p:spPr>
          <a:xfrm>
            <a:off x="3703518" y="3816469"/>
            <a:ext cx="496014" cy="496014"/>
          </a:xfrm>
          <a:prstGeom prst="roundRect">
            <a:avLst>
              <a:gd name="adj" fmla="val 13336"/>
            </a:avLst>
          </a:prstGeom>
          <a:solidFill>
            <a:srgbClr val="F6F0E4"/>
          </a:solidFill>
        </p:spPr>
      </p:sp>
      <p:sp>
        <p:nvSpPr>
          <p:cNvPr id="14" name="Text 11"/>
          <p:cNvSpPr/>
          <p:nvPr/>
        </p:nvSpPr>
        <p:spPr>
          <a:xfrm>
            <a:off x="3859490" y="3899098"/>
            <a:ext cx="183952" cy="330756"/>
          </a:xfrm>
          <a:prstGeom prst="rect">
            <a:avLst/>
          </a:prstGeom>
          <a:noFill/>
        </p:spPr>
        <p:txBody>
          <a:bodyPr wrap="none" rtlCol="0" anchor="t"/>
          <a:lstStyle/>
          <a:p>
            <a:pPr marL="0" indent="0" algn="ctr">
              <a:lnSpc>
                <a:spcPts val="2605"/>
              </a:lnSpc>
              <a:buNone/>
            </a:pPr>
            <a:r>
              <a:rPr lang="en-US" sz="2605" b="1" dirty="0">
                <a:solidFill>
                  <a:srgbClr val="124E73"/>
                </a:solidFill>
                <a:latin typeface="MuseoModerno" pitchFamily="34" charset="0"/>
                <a:ea typeface="MuseoModerno" pitchFamily="34" charset="-122"/>
                <a:cs typeface="MuseoModerno" pitchFamily="34" charset="-120"/>
              </a:rPr>
              <a:t>2</a:t>
            </a:r>
            <a:endParaRPr lang="en-US" sz="2605" b="1" dirty="0">
              <a:solidFill>
                <a:srgbClr val="124E73"/>
              </a:solidFill>
              <a:latin typeface="MuseoModerno" pitchFamily="34" charset="0"/>
              <a:ea typeface="MuseoModerno" pitchFamily="34" charset="-122"/>
              <a:cs typeface="MuseoModerno" pitchFamily="34" charset="-120"/>
            </a:endParaRPr>
          </a:p>
        </p:txBody>
      </p:sp>
      <p:sp>
        <p:nvSpPr>
          <p:cNvPr id="15" name="Text 12"/>
          <p:cNvSpPr/>
          <p:nvPr/>
        </p:nvSpPr>
        <p:spPr>
          <a:xfrm>
            <a:off x="5164177" y="3788847"/>
            <a:ext cx="2756178" cy="344448"/>
          </a:xfrm>
          <a:prstGeom prst="rect">
            <a:avLst/>
          </a:prstGeom>
          <a:noFill/>
        </p:spPr>
        <p:txBody>
          <a:bodyPr wrap="none" rtlCol="0" anchor="t"/>
          <a:lstStyle/>
          <a:p>
            <a:pPr marL="0" indent="0" algn="l">
              <a:lnSpc>
                <a:spcPts val="2715"/>
              </a:lnSpc>
              <a:buNone/>
            </a:pPr>
            <a:r>
              <a:rPr lang="en-US" sz="2000" b="1" dirty="0">
                <a:solidFill>
                  <a:srgbClr val="124E73"/>
                </a:solidFill>
                <a:latin typeface="MuseoModerno" pitchFamily="34" charset="0"/>
                <a:ea typeface="MuseoModerno" pitchFamily="34" charset="-122"/>
                <a:cs typeface="MuseoModerno" pitchFamily="34" charset="-120"/>
              </a:rPr>
              <a:t>Data Embedding</a:t>
            </a:r>
            <a:endParaRPr lang="en-US" sz="2000" b="1" dirty="0">
              <a:solidFill>
                <a:srgbClr val="124E73"/>
              </a:solidFill>
              <a:latin typeface="MuseoModerno" pitchFamily="34" charset="0"/>
              <a:ea typeface="MuseoModerno" pitchFamily="34" charset="-122"/>
              <a:cs typeface="MuseoModerno" pitchFamily="34" charset="-120"/>
            </a:endParaRPr>
          </a:p>
        </p:txBody>
      </p:sp>
      <p:sp>
        <p:nvSpPr>
          <p:cNvPr id="16" name="Text 13"/>
          <p:cNvSpPr/>
          <p:nvPr/>
        </p:nvSpPr>
        <p:spPr>
          <a:xfrm>
            <a:off x="5164177" y="4265573"/>
            <a:ext cx="7886224" cy="705564"/>
          </a:xfrm>
          <a:prstGeom prst="rect">
            <a:avLst/>
          </a:prstGeom>
          <a:noFill/>
        </p:spPr>
        <p:txBody>
          <a:bodyPr wrap="square" rtlCol="0" anchor="t"/>
          <a:lstStyle/>
          <a:p>
            <a:pPr marL="0" indent="0" algn="l">
              <a:lnSpc>
                <a:spcPts val="2780"/>
              </a:lnSpc>
              <a:buNone/>
            </a:pPr>
            <a:r>
              <a:rPr lang="en-US" sz="1800" dirty="0">
                <a:solidFill>
                  <a:srgbClr val="2B4150"/>
                </a:solidFill>
                <a:latin typeface="Source Sans Pro" pitchFamily="34" charset="0"/>
                <a:ea typeface="Source Sans Pro" pitchFamily="34" charset="-122"/>
                <a:cs typeface="Source Sans Pro" pitchFamily="34" charset="-120"/>
              </a:rPr>
              <a:t>Algorithms are used to encode the secret data into the image's pixels, ensuring it remains invisible.</a:t>
            </a:r>
            <a:endParaRPr lang="en-US" sz="1800" dirty="0">
              <a:solidFill>
                <a:srgbClr val="2B4150"/>
              </a:solidFill>
              <a:latin typeface="Source Sans Pro" pitchFamily="34" charset="0"/>
              <a:ea typeface="Source Sans Pro" pitchFamily="34" charset="-122"/>
              <a:cs typeface="Source Sans Pro" pitchFamily="34" charset="-120"/>
            </a:endParaRPr>
          </a:p>
        </p:txBody>
      </p:sp>
      <p:sp>
        <p:nvSpPr>
          <p:cNvPr id="17" name="Shape 14"/>
          <p:cNvSpPr/>
          <p:nvPr/>
        </p:nvSpPr>
        <p:spPr>
          <a:xfrm>
            <a:off x="4199533" y="5894169"/>
            <a:ext cx="771644" cy="27503"/>
          </a:xfrm>
          <a:prstGeom prst="rect">
            <a:avLst/>
          </a:prstGeom>
          <a:solidFill>
            <a:srgbClr val="325F7B"/>
          </a:solidFill>
        </p:spPr>
      </p:sp>
      <p:sp>
        <p:nvSpPr>
          <p:cNvPr id="18" name="Shape 15"/>
          <p:cNvSpPr/>
          <p:nvPr/>
        </p:nvSpPr>
        <p:spPr>
          <a:xfrm>
            <a:off x="3703518" y="5659914"/>
            <a:ext cx="496014" cy="496014"/>
          </a:xfrm>
          <a:prstGeom prst="roundRect">
            <a:avLst>
              <a:gd name="adj" fmla="val 13336"/>
            </a:avLst>
          </a:prstGeom>
          <a:solidFill>
            <a:srgbClr val="F6F0E4"/>
          </a:solidFill>
        </p:spPr>
      </p:sp>
      <p:sp>
        <p:nvSpPr>
          <p:cNvPr id="19" name="Text 16"/>
          <p:cNvSpPr/>
          <p:nvPr/>
        </p:nvSpPr>
        <p:spPr>
          <a:xfrm>
            <a:off x="3858538" y="5742543"/>
            <a:ext cx="185857" cy="330756"/>
          </a:xfrm>
          <a:prstGeom prst="rect">
            <a:avLst/>
          </a:prstGeom>
          <a:noFill/>
        </p:spPr>
        <p:txBody>
          <a:bodyPr wrap="none" rtlCol="0" anchor="t"/>
          <a:lstStyle/>
          <a:p>
            <a:pPr marL="0" indent="0" algn="ctr">
              <a:lnSpc>
                <a:spcPts val="2605"/>
              </a:lnSpc>
              <a:buNone/>
            </a:pPr>
            <a:r>
              <a:rPr lang="en-US" sz="2605" b="1" dirty="0">
                <a:solidFill>
                  <a:srgbClr val="124E73"/>
                </a:solidFill>
                <a:latin typeface="MuseoModerno" pitchFamily="34" charset="0"/>
                <a:ea typeface="MuseoModerno" pitchFamily="34" charset="-122"/>
                <a:cs typeface="MuseoModerno" pitchFamily="34" charset="-120"/>
              </a:rPr>
              <a:t>3</a:t>
            </a:r>
            <a:endParaRPr lang="en-US" sz="2605" b="1" dirty="0">
              <a:solidFill>
                <a:srgbClr val="124E73"/>
              </a:solidFill>
              <a:latin typeface="MuseoModerno" pitchFamily="34" charset="0"/>
              <a:ea typeface="MuseoModerno" pitchFamily="34" charset="-122"/>
              <a:cs typeface="MuseoModerno" pitchFamily="34" charset="-120"/>
            </a:endParaRPr>
          </a:p>
        </p:txBody>
      </p:sp>
      <p:sp>
        <p:nvSpPr>
          <p:cNvPr id="20" name="Text 17"/>
          <p:cNvSpPr/>
          <p:nvPr/>
        </p:nvSpPr>
        <p:spPr>
          <a:xfrm>
            <a:off x="5164177" y="5632291"/>
            <a:ext cx="3243382" cy="344448"/>
          </a:xfrm>
          <a:prstGeom prst="rect">
            <a:avLst/>
          </a:prstGeom>
          <a:noFill/>
        </p:spPr>
        <p:txBody>
          <a:bodyPr wrap="none" rtlCol="0" anchor="t"/>
          <a:lstStyle/>
          <a:p>
            <a:pPr marL="0" indent="0" algn="l">
              <a:lnSpc>
                <a:spcPts val="2715"/>
              </a:lnSpc>
              <a:buNone/>
            </a:pPr>
            <a:r>
              <a:rPr lang="en-US" sz="2000" b="1" dirty="0">
                <a:solidFill>
                  <a:srgbClr val="124E73"/>
                </a:solidFill>
                <a:latin typeface="MuseoModerno" pitchFamily="34" charset="0"/>
                <a:ea typeface="MuseoModerno" pitchFamily="34" charset="-122"/>
                <a:cs typeface="MuseoModerno" pitchFamily="34" charset="-120"/>
              </a:rPr>
              <a:t>Decoding and Extraction</a:t>
            </a:r>
            <a:endParaRPr lang="en-US" sz="2000" b="1" dirty="0">
              <a:solidFill>
                <a:srgbClr val="124E73"/>
              </a:solidFill>
              <a:latin typeface="MuseoModerno" pitchFamily="34" charset="0"/>
              <a:ea typeface="MuseoModerno" pitchFamily="34" charset="-122"/>
              <a:cs typeface="MuseoModerno" pitchFamily="34" charset="-120"/>
            </a:endParaRPr>
          </a:p>
        </p:txBody>
      </p:sp>
      <p:sp>
        <p:nvSpPr>
          <p:cNvPr id="21" name="Text 18"/>
          <p:cNvSpPr/>
          <p:nvPr/>
        </p:nvSpPr>
        <p:spPr>
          <a:xfrm>
            <a:off x="5164177" y="6109018"/>
            <a:ext cx="7886224" cy="705564"/>
          </a:xfrm>
          <a:prstGeom prst="rect">
            <a:avLst/>
          </a:prstGeom>
          <a:noFill/>
        </p:spPr>
        <p:txBody>
          <a:bodyPr wrap="square" rtlCol="0" anchor="t"/>
          <a:lstStyle/>
          <a:p>
            <a:pPr marL="0" indent="0" algn="l">
              <a:lnSpc>
                <a:spcPts val="2780"/>
              </a:lnSpc>
              <a:buNone/>
            </a:pPr>
            <a:r>
              <a:rPr lang="en-US" sz="1800" dirty="0">
                <a:solidFill>
                  <a:srgbClr val="2B4150"/>
                </a:solidFill>
                <a:latin typeface="Source Sans Pro" pitchFamily="34" charset="0"/>
                <a:ea typeface="Source Sans Pro" pitchFamily="34" charset="-122"/>
                <a:cs typeface="Source Sans Pro" pitchFamily="34" charset="-120"/>
              </a:rPr>
              <a:t>Complementary algorithms are employed to extract the hidden data from the image, reverting the steganographic process.</a:t>
            </a:r>
            <a:endParaRPr lang="en-US" sz="1800" dirty="0">
              <a:solidFill>
                <a:srgbClr val="2B4150"/>
              </a:solidFill>
              <a:latin typeface="Source Sans Pro" pitchFamily="34" charset="0"/>
              <a:ea typeface="Source Sans Pro" pitchFamily="34" charset="-122"/>
              <a:cs typeface="Source Sans Pro" pitchFamily="34" charset="-120"/>
            </a:endParaRPr>
          </a:p>
        </p:txBody>
      </p:sp>
      <p:pic>
        <p:nvPicPr>
          <p:cNvPr id="100" name="Picture Placeholder 99" descr="C:\Users\user\Desktop\main\WhatsApp Image 2024-06-24 at 16.17.22_d03281a9.jpgWhatsApp Image 2024-06-24 at 16.17.22_d03281a9"/>
          <p:cNvPicPr>
            <a:picLocks noGrp="1" noChangeAspect="1"/>
          </p:cNvPicPr>
          <p:nvPr>
            <p:ph type="pic" sz="quarter" idx="10"/>
          </p:nvPr>
        </p:nvPicPr>
        <p:blipFill>
          <a:blip r:embed="rId1"/>
          <a:srcRect l="32779" r="32779"/>
          <a:stretch>
            <a:fillRect/>
          </a:stretch>
        </p:blipFill>
        <p:spPr>
          <a:xfrm>
            <a:off x="10795" y="15875"/>
            <a:ext cx="3730625" cy="7216140"/>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slow" p14:dur="2000" advClick="0" advTm="20000"/>
    </mc:Choice>
    <mc:Fallback>
      <p:transition spd="slow" advClick="0" advTm="20000"/>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6" name="组合 55"/>
          <p:cNvGrpSpPr/>
          <p:nvPr/>
        </p:nvGrpSpPr>
        <p:grpSpPr>
          <a:xfrm>
            <a:off x="-4049" y="235339"/>
            <a:ext cx="12881849" cy="7016361"/>
            <a:chOff x="0" y="222292"/>
            <a:chExt cx="12881849" cy="7016361"/>
          </a:xfrm>
        </p:grpSpPr>
        <p:sp>
          <p:nvSpPr>
            <p:cNvPr id="58" name="任意多边形 57"/>
            <p:cNvSpPr/>
            <p:nvPr/>
          </p:nvSpPr>
          <p:spPr>
            <a:xfrm>
              <a:off x="0" y="222292"/>
              <a:ext cx="1655377" cy="644441"/>
            </a:xfrm>
            <a:custGeom>
              <a:avLst/>
              <a:gdLst>
                <a:gd name="connsiteX0" fmla="*/ 2445724 w 3036849"/>
                <a:gd name="connsiteY0" fmla="*/ 0 h 1182250"/>
                <a:gd name="connsiteX1" fmla="*/ 3036849 w 3036849"/>
                <a:gd name="connsiteY1" fmla="*/ 591125 h 1182250"/>
                <a:gd name="connsiteX2" fmla="*/ 2445724 w 3036849"/>
                <a:gd name="connsiteY2" fmla="*/ 1182250 h 1182250"/>
                <a:gd name="connsiteX3" fmla="*/ 2367755 w 3036849"/>
                <a:gd name="connsiteY3" fmla="*/ 1174390 h 1182250"/>
                <a:gd name="connsiteX4" fmla="*/ 0 w 3036849"/>
                <a:gd name="connsiteY4" fmla="*/ 1174390 h 1182250"/>
                <a:gd name="connsiteX5" fmla="*/ 0 w 3036849"/>
                <a:gd name="connsiteY5" fmla="*/ 7860 h 1182250"/>
                <a:gd name="connsiteX6" fmla="*/ 2367755 w 3036849"/>
                <a:gd name="connsiteY6" fmla="*/ 7860 h 1182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36849" h="1182250">
                  <a:moveTo>
                    <a:pt x="2445724" y="0"/>
                  </a:moveTo>
                  <a:cubicBezTo>
                    <a:pt x="2772193" y="0"/>
                    <a:pt x="3036849" y="264656"/>
                    <a:pt x="3036849" y="591125"/>
                  </a:cubicBezTo>
                  <a:cubicBezTo>
                    <a:pt x="3036849" y="917594"/>
                    <a:pt x="2772193" y="1182250"/>
                    <a:pt x="2445724" y="1182250"/>
                  </a:cubicBezTo>
                  <a:lnTo>
                    <a:pt x="2367755" y="1174390"/>
                  </a:lnTo>
                  <a:lnTo>
                    <a:pt x="0" y="1174390"/>
                  </a:lnTo>
                  <a:lnTo>
                    <a:pt x="0" y="7860"/>
                  </a:lnTo>
                  <a:lnTo>
                    <a:pt x="2367755" y="7860"/>
                  </a:ln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pitchFamily="34" charset="0"/>
                <a:ea typeface="Calibri" panose="020F0502020204030204" pitchFamily="34" charset="0"/>
                <a:cs typeface="Calibri" panose="020F0502020204030204" pitchFamily="34" charset="0"/>
              </a:endParaRPr>
            </a:p>
          </p:txBody>
        </p:sp>
        <p:sp>
          <p:nvSpPr>
            <p:cNvPr id="60" name="任意多边形 59"/>
            <p:cNvSpPr/>
            <p:nvPr/>
          </p:nvSpPr>
          <p:spPr>
            <a:xfrm rot="10800000">
              <a:off x="1748855" y="222292"/>
              <a:ext cx="11113944" cy="644441"/>
            </a:xfrm>
            <a:custGeom>
              <a:avLst/>
              <a:gdLst>
                <a:gd name="connsiteX0" fmla="*/ 2445724 w 3036849"/>
                <a:gd name="connsiteY0" fmla="*/ 0 h 1182250"/>
                <a:gd name="connsiteX1" fmla="*/ 3036849 w 3036849"/>
                <a:gd name="connsiteY1" fmla="*/ 591125 h 1182250"/>
                <a:gd name="connsiteX2" fmla="*/ 2445724 w 3036849"/>
                <a:gd name="connsiteY2" fmla="*/ 1182250 h 1182250"/>
                <a:gd name="connsiteX3" fmla="*/ 2367755 w 3036849"/>
                <a:gd name="connsiteY3" fmla="*/ 1174390 h 1182250"/>
                <a:gd name="connsiteX4" fmla="*/ 0 w 3036849"/>
                <a:gd name="connsiteY4" fmla="*/ 1174390 h 1182250"/>
                <a:gd name="connsiteX5" fmla="*/ 0 w 3036849"/>
                <a:gd name="connsiteY5" fmla="*/ 7860 h 1182250"/>
                <a:gd name="connsiteX6" fmla="*/ 2367755 w 3036849"/>
                <a:gd name="connsiteY6" fmla="*/ 7860 h 1182250"/>
                <a:gd name="connsiteX0-1" fmla="*/ 18984824 w 19575949"/>
                <a:gd name="connsiteY0-2" fmla="*/ 0 h 1182250"/>
                <a:gd name="connsiteX1-3" fmla="*/ 19575949 w 19575949"/>
                <a:gd name="connsiteY1-4" fmla="*/ 591125 h 1182250"/>
                <a:gd name="connsiteX2-5" fmla="*/ 18984824 w 19575949"/>
                <a:gd name="connsiteY2-6" fmla="*/ 1182250 h 1182250"/>
                <a:gd name="connsiteX3-7" fmla="*/ 18906855 w 19575949"/>
                <a:gd name="connsiteY3-8" fmla="*/ 1174390 h 1182250"/>
                <a:gd name="connsiteX4-9" fmla="*/ 16539100 w 19575949"/>
                <a:gd name="connsiteY4-10" fmla="*/ 1174390 h 1182250"/>
                <a:gd name="connsiteX5-11" fmla="*/ 0 w 19575949"/>
                <a:gd name="connsiteY5-12" fmla="*/ 112703 h 1182250"/>
                <a:gd name="connsiteX6-13" fmla="*/ 18906855 w 19575949"/>
                <a:gd name="connsiteY6-14" fmla="*/ 7860 h 1182250"/>
                <a:gd name="connsiteX7" fmla="*/ 18984824 w 19575949"/>
                <a:gd name="connsiteY7" fmla="*/ 0 h 1182250"/>
                <a:gd name="connsiteX0-15" fmla="*/ 18984826 w 19575951"/>
                <a:gd name="connsiteY0-16" fmla="*/ 0 h 1182250"/>
                <a:gd name="connsiteX1-17" fmla="*/ 19575951 w 19575951"/>
                <a:gd name="connsiteY1-18" fmla="*/ 591125 h 1182250"/>
                <a:gd name="connsiteX2-19" fmla="*/ 18984826 w 19575951"/>
                <a:gd name="connsiteY2-20" fmla="*/ 1182250 h 1182250"/>
                <a:gd name="connsiteX3-21" fmla="*/ 18906857 w 19575951"/>
                <a:gd name="connsiteY3-22" fmla="*/ 1174390 h 1182250"/>
                <a:gd name="connsiteX4-23" fmla="*/ 0 w 19575951"/>
                <a:gd name="connsiteY4-24" fmla="*/ 1148181 h 1182250"/>
                <a:gd name="connsiteX5-25" fmla="*/ 2 w 19575951"/>
                <a:gd name="connsiteY5-26" fmla="*/ 112703 h 1182250"/>
                <a:gd name="connsiteX6-27" fmla="*/ 18906857 w 19575951"/>
                <a:gd name="connsiteY6-28" fmla="*/ 7860 h 1182250"/>
                <a:gd name="connsiteX7-29" fmla="*/ 18984826 w 19575951"/>
                <a:gd name="connsiteY7-30" fmla="*/ 0 h 118225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29" y="connsiteY7-30"/>
                </a:cxn>
              </a:cxnLst>
              <a:rect l="l" t="t" r="r" b="b"/>
              <a:pathLst>
                <a:path w="19575951" h="1182250">
                  <a:moveTo>
                    <a:pt x="18984826" y="0"/>
                  </a:moveTo>
                  <a:cubicBezTo>
                    <a:pt x="19311295" y="0"/>
                    <a:pt x="19575951" y="264656"/>
                    <a:pt x="19575951" y="591125"/>
                  </a:cubicBezTo>
                  <a:cubicBezTo>
                    <a:pt x="19575951" y="917594"/>
                    <a:pt x="19311295" y="1182250"/>
                    <a:pt x="18984826" y="1182250"/>
                  </a:cubicBezTo>
                  <a:lnTo>
                    <a:pt x="18906857" y="1174390"/>
                  </a:lnTo>
                  <a:lnTo>
                    <a:pt x="0" y="1148181"/>
                  </a:lnTo>
                  <a:cubicBezTo>
                    <a:pt x="1" y="803022"/>
                    <a:pt x="1" y="457862"/>
                    <a:pt x="2" y="112703"/>
                  </a:cubicBezTo>
                  <a:lnTo>
                    <a:pt x="18906857" y="7860"/>
                  </a:lnTo>
                  <a:lnTo>
                    <a:pt x="18984826" y="0"/>
                  </a:lnTo>
                  <a:close/>
                </a:path>
              </a:pathLst>
            </a:custGeom>
            <a:solidFill>
              <a:srgbClr val="3F3F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alibri" panose="020F0502020204030204" pitchFamily="34" charset="0"/>
                <a:ea typeface="Calibri" panose="020F0502020204030204" pitchFamily="34" charset="0"/>
                <a:cs typeface="Calibri" panose="020F0502020204030204" pitchFamily="34" charset="0"/>
              </a:endParaRPr>
            </a:p>
          </p:txBody>
        </p:sp>
        <p:sp>
          <p:nvSpPr>
            <p:cNvPr id="65" name="矩形 64"/>
            <p:cNvSpPr/>
            <p:nvPr/>
          </p:nvSpPr>
          <p:spPr>
            <a:xfrm>
              <a:off x="0" y="7124353"/>
              <a:ext cx="12881849" cy="114300"/>
            </a:xfrm>
            <a:prstGeom prst="rect">
              <a:avLst/>
            </a:prstGeom>
            <a:solidFill>
              <a:srgbClr val="3F3F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alibri" panose="020F0502020204030204" pitchFamily="34" charset="0"/>
                <a:ea typeface="Calibri" panose="020F0502020204030204" pitchFamily="34" charset="0"/>
                <a:cs typeface="Calibri" panose="020F0502020204030204" pitchFamily="34" charset="0"/>
              </a:endParaRPr>
            </a:p>
          </p:txBody>
        </p:sp>
      </p:grpSp>
      <p:sp>
        <p:nvSpPr>
          <p:cNvPr id="4" name="Text 2"/>
          <p:cNvSpPr/>
          <p:nvPr/>
        </p:nvSpPr>
        <p:spPr>
          <a:xfrm>
            <a:off x="308610" y="1024255"/>
            <a:ext cx="12087225" cy="1395730"/>
          </a:xfrm>
          <a:prstGeom prst="rect">
            <a:avLst/>
          </a:prstGeom>
          <a:noFill/>
        </p:spPr>
        <p:txBody>
          <a:bodyPr wrap="square" rtlCol="0" anchor="t"/>
          <a:lstStyle/>
          <a:p>
            <a:pPr marL="0" indent="0">
              <a:lnSpc>
                <a:spcPts val="5580"/>
              </a:lnSpc>
              <a:buNone/>
            </a:pPr>
            <a:r>
              <a:rPr lang="en-US" sz="4400" b="1" dirty="0">
                <a:solidFill>
                  <a:srgbClr val="124E73"/>
                </a:solidFill>
                <a:effectLst>
                  <a:outerShdw blurRad="38100" dist="38100" dir="2700000" algn="tl">
                    <a:srgbClr val="000000">
                      <a:alpha val="43137"/>
                    </a:srgbClr>
                  </a:outerShdw>
                </a:effectLst>
                <a:latin typeface="MuseoModerno" pitchFamily="34" charset="0"/>
                <a:ea typeface="MuseoModerno" pitchFamily="34" charset="-122"/>
                <a:cs typeface="MuseoModerno" pitchFamily="34" charset="-120"/>
              </a:rPr>
              <a:t>Demonstrating the Project with Sample Images</a:t>
            </a:r>
            <a:endParaRPr lang="en-US" sz="4400" b="1" dirty="0">
              <a:effectLst>
                <a:outerShdw blurRad="38100" dist="38100" dir="2700000" algn="tl">
                  <a:srgbClr val="000000">
                    <a:alpha val="43137"/>
                  </a:srgbClr>
                </a:outerShdw>
              </a:effectLst>
            </a:endParaRPr>
          </a:p>
        </p:txBody>
      </p:sp>
      <p:pic>
        <p:nvPicPr>
          <p:cNvPr id="5" name="Image 0" descr="preencoded.png"/>
          <p:cNvPicPr>
            <a:picLocks noChangeAspect="1"/>
          </p:cNvPicPr>
          <p:nvPr/>
        </p:nvPicPr>
        <p:blipFill>
          <a:blip r:embed="rId1"/>
          <a:stretch>
            <a:fillRect/>
          </a:stretch>
        </p:blipFill>
        <p:spPr>
          <a:xfrm>
            <a:off x="236260" y="3080980"/>
            <a:ext cx="566976" cy="566976"/>
          </a:xfrm>
          <a:prstGeom prst="rect">
            <a:avLst/>
          </a:prstGeom>
        </p:spPr>
      </p:pic>
      <p:sp>
        <p:nvSpPr>
          <p:cNvPr id="6" name="Text 3"/>
          <p:cNvSpPr/>
          <p:nvPr/>
        </p:nvSpPr>
        <p:spPr>
          <a:xfrm>
            <a:off x="92750" y="3817620"/>
            <a:ext cx="2835235" cy="354330"/>
          </a:xfrm>
          <a:prstGeom prst="rect">
            <a:avLst/>
          </a:prstGeom>
          <a:noFill/>
        </p:spPr>
        <p:txBody>
          <a:bodyPr wrap="none" rtlCol="0" anchor="t"/>
          <a:lstStyle/>
          <a:p>
            <a:pPr marL="0" indent="0" algn="l">
              <a:lnSpc>
                <a:spcPts val="2790"/>
              </a:lnSpc>
              <a:buNone/>
            </a:pPr>
            <a:r>
              <a:rPr lang="en-US" sz="2000" b="1" dirty="0">
                <a:solidFill>
                  <a:srgbClr val="124E73"/>
                </a:solidFill>
                <a:latin typeface="MuseoModerno" pitchFamily="34" charset="0"/>
                <a:ea typeface="MuseoModerno" pitchFamily="34" charset="-122"/>
                <a:cs typeface="MuseoModerno" pitchFamily="34" charset="-120"/>
              </a:rPr>
              <a:t>Input Image</a:t>
            </a:r>
            <a:endParaRPr lang="en-US" sz="2000" b="1" dirty="0"/>
          </a:p>
        </p:txBody>
      </p:sp>
      <p:sp>
        <p:nvSpPr>
          <p:cNvPr id="7" name="Text 4"/>
          <p:cNvSpPr/>
          <p:nvPr/>
        </p:nvSpPr>
        <p:spPr>
          <a:xfrm>
            <a:off x="92750" y="4308673"/>
            <a:ext cx="3005495" cy="725805"/>
          </a:xfrm>
          <a:prstGeom prst="rect">
            <a:avLst/>
          </a:prstGeom>
          <a:noFill/>
        </p:spPr>
        <p:txBody>
          <a:bodyPr wrap="square" rtlCol="0" anchor="t"/>
          <a:lstStyle/>
          <a:p>
            <a:pPr marL="0" indent="0" algn="l">
              <a:lnSpc>
                <a:spcPts val="2860"/>
              </a:lnSpc>
              <a:buNone/>
            </a:pPr>
            <a:r>
              <a:rPr lang="en-US" sz="1800" dirty="0">
                <a:solidFill>
                  <a:srgbClr val="2B4150"/>
                </a:solidFill>
                <a:latin typeface="Source Sans Pro" pitchFamily="34" charset="0"/>
                <a:ea typeface="Source Sans Pro" pitchFamily="34" charset="-122"/>
                <a:cs typeface="Source Sans Pro" pitchFamily="34" charset="-120"/>
              </a:rPr>
              <a:t>An image used to hide the secret data.</a:t>
            </a:r>
            <a:endParaRPr lang="en-US" sz="1800" dirty="0"/>
          </a:p>
        </p:txBody>
      </p:sp>
      <p:pic>
        <p:nvPicPr>
          <p:cNvPr id="8" name="Image 1" descr="preencoded.png"/>
          <p:cNvPicPr>
            <a:picLocks noChangeAspect="1"/>
          </p:cNvPicPr>
          <p:nvPr/>
        </p:nvPicPr>
        <p:blipFill>
          <a:blip r:embed="rId2"/>
          <a:stretch>
            <a:fillRect/>
          </a:stretch>
        </p:blipFill>
        <p:spPr>
          <a:xfrm>
            <a:off x="3366651" y="3039705"/>
            <a:ext cx="566976" cy="566976"/>
          </a:xfrm>
          <a:prstGeom prst="rect">
            <a:avLst/>
          </a:prstGeom>
        </p:spPr>
      </p:pic>
      <p:sp>
        <p:nvSpPr>
          <p:cNvPr id="9" name="Text 5"/>
          <p:cNvSpPr/>
          <p:nvPr/>
        </p:nvSpPr>
        <p:spPr>
          <a:xfrm>
            <a:off x="3366651" y="3833495"/>
            <a:ext cx="2835235" cy="354330"/>
          </a:xfrm>
          <a:prstGeom prst="rect">
            <a:avLst/>
          </a:prstGeom>
          <a:noFill/>
        </p:spPr>
        <p:txBody>
          <a:bodyPr wrap="none" rtlCol="0" anchor="t"/>
          <a:lstStyle/>
          <a:p>
            <a:pPr marL="0" indent="0" algn="l">
              <a:lnSpc>
                <a:spcPts val="2790"/>
              </a:lnSpc>
              <a:buNone/>
            </a:pPr>
            <a:r>
              <a:rPr lang="en-US" sz="2000" b="1" dirty="0">
                <a:solidFill>
                  <a:srgbClr val="124E73"/>
                </a:solidFill>
                <a:latin typeface="MuseoModerno" pitchFamily="34" charset="0"/>
                <a:ea typeface="MuseoModerno" pitchFamily="34" charset="-122"/>
                <a:cs typeface="MuseoModerno" pitchFamily="34" charset="-120"/>
              </a:rPr>
              <a:t>Hidden Data</a:t>
            </a:r>
            <a:endParaRPr lang="en-US" sz="2000" b="1" dirty="0"/>
          </a:p>
        </p:txBody>
      </p:sp>
      <p:sp>
        <p:nvSpPr>
          <p:cNvPr id="10" name="Text 6"/>
          <p:cNvSpPr/>
          <p:nvPr/>
        </p:nvSpPr>
        <p:spPr>
          <a:xfrm>
            <a:off x="3366651" y="4323913"/>
            <a:ext cx="3005614" cy="725805"/>
          </a:xfrm>
          <a:prstGeom prst="rect">
            <a:avLst/>
          </a:prstGeom>
          <a:noFill/>
        </p:spPr>
        <p:txBody>
          <a:bodyPr wrap="square" rtlCol="0" anchor="t"/>
          <a:lstStyle/>
          <a:p>
            <a:pPr marL="0" indent="0" algn="l">
              <a:lnSpc>
                <a:spcPts val="2860"/>
              </a:lnSpc>
              <a:buNone/>
            </a:pPr>
            <a:r>
              <a:rPr lang="en-US" sz="1800" dirty="0">
                <a:solidFill>
                  <a:srgbClr val="2B4150"/>
                </a:solidFill>
                <a:latin typeface="Source Sans Pro" pitchFamily="34" charset="0"/>
                <a:ea typeface="Source Sans Pro" pitchFamily="34" charset="-122"/>
                <a:cs typeface="Source Sans Pro" pitchFamily="34" charset="-120"/>
              </a:rPr>
              <a:t>The information that will be embedded within the image.</a:t>
            </a:r>
            <a:endParaRPr lang="en-US" sz="1800" dirty="0"/>
          </a:p>
        </p:txBody>
      </p:sp>
      <p:pic>
        <p:nvPicPr>
          <p:cNvPr id="11" name="Image 2" descr="preencoded.png"/>
          <p:cNvPicPr>
            <a:picLocks noChangeAspect="1"/>
          </p:cNvPicPr>
          <p:nvPr/>
        </p:nvPicPr>
        <p:blipFill>
          <a:blip r:embed="rId3"/>
          <a:stretch>
            <a:fillRect/>
          </a:stretch>
        </p:blipFill>
        <p:spPr>
          <a:xfrm>
            <a:off x="6712426" y="3039705"/>
            <a:ext cx="566976" cy="566976"/>
          </a:xfrm>
          <a:prstGeom prst="rect">
            <a:avLst/>
          </a:prstGeom>
        </p:spPr>
      </p:pic>
      <p:sp>
        <p:nvSpPr>
          <p:cNvPr id="12" name="Text 7"/>
          <p:cNvSpPr/>
          <p:nvPr/>
        </p:nvSpPr>
        <p:spPr>
          <a:xfrm>
            <a:off x="6712426" y="3833495"/>
            <a:ext cx="2835235" cy="354330"/>
          </a:xfrm>
          <a:prstGeom prst="rect">
            <a:avLst/>
          </a:prstGeom>
          <a:noFill/>
        </p:spPr>
        <p:txBody>
          <a:bodyPr wrap="none" rtlCol="0" anchor="t"/>
          <a:lstStyle/>
          <a:p>
            <a:pPr marL="0" indent="0" algn="l">
              <a:lnSpc>
                <a:spcPts val="2790"/>
              </a:lnSpc>
              <a:buNone/>
            </a:pPr>
            <a:r>
              <a:rPr lang="en-US" sz="2000" b="1" dirty="0">
                <a:solidFill>
                  <a:srgbClr val="124E73"/>
                </a:solidFill>
                <a:latin typeface="MuseoModerno" pitchFamily="34" charset="0"/>
                <a:ea typeface="MuseoModerno" pitchFamily="34" charset="-122"/>
                <a:cs typeface="MuseoModerno" pitchFamily="34" charset="-120"/>
              </a:rPr>
              <a:t>Output Image</a:t>
            </a:r>
            <a:endParaRPr lang="en-US" sz="2000" b="1" dirty="0"/>
          </a:p>
        </p:txBody>
      </p:sp>
      <p:sp>
        <p:nvSpPr>
          <p:cNvPr id="13" name="Text 8"/>
          <p:cNvSpPr/>
          <p:nvPr/>
        </p:nvSpPr>
        <p:spPr>
          <a:xfrm>
            <a:off x="6712426" y="4323913"/>
            <a:ext cx="3005614" cy="1088708"/>
          </a:xfrm>
          <a:prstGeom prst="rect">
            <a:avLst/>
          </a:prstGeom>
          <a:noFill/>
        </p:spPr>
        <p:txBody>
          <a:bodyPr wrap="square" rtlCol="0" anchor="t"/>
          <a:lstStyle/>
          <a:p>
            <a:pPr marL="0" indent="0" algn="l">
              <a:lnSpc>
                <a:spcPts val="2860"/>
              </a:lnSpc>
              <a:buNone/>
            </a:pPr>
            <a:r>
              <a:rPr lang="en-US" sz="1800" dirty="0">
                <a:solidFill>
                  <a:srgbClr val="2B4150"/>
                </a:solidFill>
                <a:latin typeface="Source Sans Pro" pitchFamily="34" charset="0"/>
                <a:ea typeface="Source Sans Pro" pitchFamily="34" charset="-122"/>
                <a:cs typeface="Source Sans Pro" pitchFamily="34" charset="-120"/>
              </a:rPr>
              <a:t>The image with the hidden data, indistinguishable from the original.</a:t>
            </a:r>
            <a:endParaRPr lang="en-US" sz="1800" dirty="0"/>
          </a:p>
        </p:txBody>
      </p:sp>
      <p:pic>
        <p:nvPicPr>
          <p:cNvPr id="14" name="Image 3" descr="preencoded.png"/>
          <p:cNvPicPr>
            <a:picLocks noChangeAspect="1"/>
          </p:cNvPicPr>
          <p:nvPr/>
        </p:nvPicPr>
        <p:blipFill>
          <a:blip r:embed="rId4"/>
          <a:stretch>
            <a:fillRect/>
          </a:stretch>
        </p:blipFill>
        <p:spPr>
          <a:xfrm>
            <a:off x="10058202" y="3039705"/>
            <a:ext cx="566976" cy="566976"/>
          </a:xfrm>
          <a:prstGeom prst="rect">
            <a:avLst/>
          </a:prstGeom>
        </p:spPr>
      </p:pic>
      <p:sp>
        <p:nvSpPr>
          <p:cNvPr id="15" name="Text 9"/>
          <p:cNvSpPr/>
          <p:nvPr/>
        </p:nvSpPr>
        <p:spPr>
          <a:xfrm>
            <a:off x="10058202" y="3833495"/>
            <a:ext cx="2835235" cy="354330"/>
          </a:xfrm>
          <a:prstGeom prst="rect">
            <a:avLst/>
          </a:prstGeom>
          <a:noFill/>
        </p:spPr>
        <p:txBody>
          <a:bodyPr wrap="none" rtlCol="0" anchor="t"/>
          <a:lstStyle/>
          <a:p>
            <a:pPr marL="0" indent="0" algn="l">
              <a:lnSpc>
                <a:spcPts val="2790"/>
              </a:lnSpc>
              <a:buNone/>
            </a:pPr>
            <a:r>
              <a:rPr lang="en-US" sz="2000" b="1" dirty="0">
                <a:solidFill>
                  <a:srgbClr val="124E73"/>
                </a:solidFill>
                <a:latin typeface="MuseoModerno" pitchFamily="34" charset="0"/>
                <a:ea typeface="MuseoModerno" pitchFamily="34" charset="-122"/>
                <a:cs typeface="MuseoModerno" pitchFamily="34" charset="-120"/>
              </a:rPr>
              <a:t>Data Extraction</a:t>
            </a:r>
            <a:endParaRPr lang="en-US" sz="2000" b="1" dirty="0"/>
          </a:p>
        </p:txBody>
      </p:sp>
      <p:sp>
        <p:nvSpPr>
          <p:cNvPr id="16" name="Text 10"/>
          <p:cNvSpPr/>
          <p:nvPr/>
        </p:nvSpPr>
        <p:spPr>
          <a:xfrm>
            <a:off x="10058202" y="4323913"/>
            <a:ext cx="3005614" cy="1088708"/>
          </a:xfrm>
          <a:prstGeom prst="rect">
            <a:avLst/>
          </a:prstGeom>
          <a:noFill/>
        </p:spPr>
        <p:txBody>
          <a:bodyPr wrap="square" rtlCol="0" anchor="t"/>
          <a:lstStyle/>
          <a:p>
            <a:pPr marL="0" indent="0" algn="l">
              <a:lnSpc>
                <a:spcPts val="2860"/>
              </a:lnSpc>
              <a:buNone/>
            </a:pPr>
            <a:r>
              <a:rPr lang="en-US" sz="1800" dirty="0">
                <a:solidFill>
                  <a:srgbClr val="2B4150"/>
                </a:solidFill>
                <a:latin typeface="Source Sans Pro" pitchFamily="34" charset="0"/>
                <a:ea typeface="Source Sans Pro" pitchFamily="34" charset="-122"/>
                <a:cs typeface="Source Sans Pro" pitchFamily="34" charset="-120"/>
              </a:rPr>
              <a:t>The process of retrieving the hidden data from the output image.</a:t>
            </a:r>
            <a:endParaRPr lang="en-US" sz="1800" dirty="0"/>
          </a:p>
        </p:txBody>
      </p:sp>
    </p:spTree>
  </p:cSld>
  <p:clrMapOvr>
    <a:masterClrMapping/>
  </p:clrMapOvr>
  <mc:AlternateContent xmlns:mc="http://schemas.openxmlformats.org/markup-compatibility/2006">
    <mc:Choice xmlns:p14="http://schemas.microsoft.com/office/powerpoint/2010/main" Requires="p14">
      <p:transition spd="slow" p14:dur="2000" advClick="0" advTm="20000"/>
    </mc:Choice>
    <mc:Fallback>
      <p:transition spd="slow" advClick="0" advTm="2000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6" name="组合 55"/>
          <p:cNvGrpSpPr/>
          <p:nvPr/>
        </p:nvGrpSpPr>
        <p:grpSpPr>
          <a:xfrm>
            <a:off x="-4049" y="235339"/>
            <a:ext cx="12881849" cy="7016361"/>
            <a:chOff x="0" y="222292"/>
            <a:chExt cx="12881849" cy="7016361"/>
          </a:xfrm>
        </p:grpSpPr>
        <p:sp>
          <p:nvSpPr>
            <p:cNvPr id="58" name="任意多边形 57"/>
            <p:cNvSpPr/>
            <p:nvPr/>
          </p:nvSpPr>
          <p:spPr>
            <a:xfrm>
              <a:off x="0" y="222292"/>
              <a:ext cx="1655377" cy="644441"/>
            </a:xfrm>
            <a:custGeom>
              <a:avLst/>
              <a:gdLst>
                <a:gd name="connsiteX0" fmla="*/ 2445724 w 3036849"/>
                <a:gd name="connsiteY0" fmla="*/ 0 h 1182250"/>
                <a:gd name="connsiteX1" fmla="*/ 3036849 w 3036849"/>
                <a:gd name="connsiteY1" fmla="*/ 591125 h 1182250"/>
                <a:gd name="connsiteX2" fmla="*/ 2445724 w 3036849"/>
                <a:gd name="connsiteY2" fmla="*/ 1182250 h 1182250"/>
                <a:gd name="connsiteX3" fmla="*/ 2367755 w 3036849"/>
                <a:gd name="connsiteY3" fmla="*/ 1174390 h 1182250"/>
                <a:gd name="connsiteX4" fmla="*/ 0 w 3036849"/>
                <a:gd name="connsiteY4" fmla="*/ 1174390 h 1182250"/>
                <a:gd name="connsiteX5" fmla="*/ 0 w 3036849"/>
                <a:gd name="connsiteY5" fmla="*/ 7860 h 1182250"/>
                <a:gd name="connsiteX6" fmla="*/ 2367755 w 3036849"/>
                <a:gd name="connsiteY6" fmla="*/ 7860 h 1182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36849" h="1182250">
                  <a:moveTo>
                    <a:pt x="2445724" y="0"/>
                  </a:moveTo>
                  <a:cubicBezTo>
                    <a:pt x="2772193" y="0"/>
                    <a:pt x="3036849" y="264656"/>
                    <a:pt x="3036849" y="591125"/>
                  </a:cubicBezTo>
                  <a:cubicBezTo>
                    <a:pt x="3036849" y="917594"/>
                    <a:pt x="2772193" y="1182250"/>
                    <a:pt x="2445724" y="1182250"/>
                  </a:cubicBezTo>
                  <a:lnTo>
                    <a:pt x="2367755" y="1174390"/>
                  </a:lnTo>
                  <a:lnTo>
                    <a:pt x="0" y="1174390"/>
                  </a:lnTo>
                  <a:lnTo>
                    <a:pt x="0" y="7860"/>
                  </a:lnTo>
                  <a:lnTo>
                    <a:pt x="2367755" y="7860"/>
                  </a:ln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pitchFamily="34" charset="0"/>
                <a:ea typeface="Calibri" panose="020F0502020204030204" pitchFamily="34" charset="0"/>
                <a:cs typeface="Calibri" panose="020F0502020204030204" pitchFamily="34" charset="0"/>
              </a:endParaRPr>
            </a:p>
          </p:txBody>
        </p:sp>
        <p:sp>
          <p:nvSpPr>
            <p:cNvPr id="60" name="任意多边形 59"/>
            <p:cNvSpPr/>
            <p:nvPr/>
          </p:nvSpPr>
          <p:spPr>
            <a:xfrm rot="10800000">
              <a:off x="1748855" y="222292"/>
              <a:ext cx="11113944" cy="644441"/>
            </a:xfrm>
            <a:custGeom>
              <a:avLst/>
              <a:gdLst>
                <a:gd name="connsiteX0" fmla="*/ 2445724 w 3036849"/>
                <a:gd name="connsiteY0" fmla="*/ 0 h 1182250"/>
                <a:gd name="connsiteX1" fmla="*/ 3036849 w 3036849"/>
                <a:gd name="connsiteY1" fmla="*/ 591125 h 1182250"/>
                <a:gd name="connsiteX2" fmla="*/ 2445724 w 3036849"/>
                <a:gd name="connsiteY2" fmla="*/ 1182250 h 1182250"/>
                <a:gd name="connsiteX3" fmla="*/ 2367755 w 3036849"/>
                <a:gd name="connsiteY3" fmla="*/ 1174390 h 1182250"/>
                <a:gd name="connsiteX4" fmla="*/ 0 w 3036849"/>
                <a:gd name="connsiteY4" fmla="*/ 1174390 h 1182250"/>
                <a:gd name="connsiteX5" fmla="*/ 0 w 3036849"/>
                <a:gd name="connsiteY5" fmla="*/ 7860 h 1182250"/>
                <a:gd name="connsiteX6" fmla="*/ 2367755 w 3036849"/>
                <a:gd name="connsiteY6" fmla="*/ 7860 h 1182250"/>
                <a:gd name="connsiteX0-1" fmla="*/ 18984824 w 19575949"/>
                <a:gd name="connsiteY0-2" fmla="*/ 0 h 1182250"/>
                <a:gd name="connsiteX1-3" fmla="*/ 19575949 w 19575949"/>
                <a:gd name="connsiteY1-4" fmla="*/ 591125 h 1182250"/>
                <a:gd name="connsiteX2-5" fmla="*/ 18984824 w 19575949"/>
                <a:gd name="connsiteY2-6" fmla="*/ 1182250 h 1182250"/>
                <a:gd name="connsiteX3-7" fmla="*/ 18906855 w 19575949"/>
                <a:gd name="connsiteY3-8" fmla="*/ 1174390 h 1182250"/>
                <a:gd name="connsiteX4-9" fmla="*/ 16539100 w 19575949"/>
                <a:gd name="connsiteY4-10" fmla="*/ 1174390 h 1182250"/>
                <a:gd name="connsiteX5-11" fmla="*/ 0 w 19575949"/>
                <a:gd name="connsiteY5-12" fmla="*/ 112703 h 1182250"/>
                <a:gd name="connsiteX6-13" fmla="*/ 18906855 w 19575949"/>
                <a:gd name="connsiteY6-14" fmla="*/ 7860 h 1182250"/>
                <a:gd name="connsiteX7" fmla="*/ 18984824 w 19575949"/>
                <a:gd name="connsiteY7" fmla="*/ 0 h 1182250"/>
                <a:gd name="connsiteX0-15" fmla="*/ 18984826 w 19575951"/>
                <a:gd name="connsiteY0-16" fmla="*/ 0 h 1182250"/>
                <a:gd name="connsiteX1-17" fmla="*/ 19575951 w 19575951"/>
                <a:gd name="connsiteY1-18" fmla="*/ 591125 h 1182250"/>
                <a:gd name="connsiteX2-19" fmla="*/ 18984826 w 19575951"/>
                <a:gd name="connsiteY2-20" fmla="*/ 1182250 h 1182250"/>
                <a:gd name="connsiteX3-21" fmla="*/ 18906857 w 19575951"/>
                <a:gd name="connsiteY3-22" fmla="*/ 1174390 h 1182250"/>
                <a:gd name="connsiteX4-23" fmla="*/ 0 w 19575951"/>
                <a:gd name="connsiteY4-24" fmla="*/ 1148181 h 1182250"/>
                <a:gd name="connsiteX5-25" fmla="*/ 2 w 19575951"/>
                <a:gd name="connsiteY5-26" fmla="*/ 112703 h 1182250"/>
                <a:gd name="connsiteX6-27" fmla="*/ 18906857 w 19575951"/>
                <a:gd name="connsiteY6-28" fmla="*/ 7860 h 1182250"/>
                <a:gd name="connsiteX7-29" fmla="*/ 18984826 w 19575951"/>
                <a:gd name="connsiteY7-30" fmla="*/ 0 h 118225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29" y="connsiteY7-30"/>
                </a:cxn>
              </a:cxnLst>
              <a:rect l="l" t="t" r="r" b="b"/>
              <a:pathLst>
                <a:path w="19575951" h="1182250">
                  <a:moveTo>
                    <a:pt x="18984826" y="0"/>
                  </a:moveTo>
                  <a:cubicBezTo>
                    <a:pt x="19311295" y="0"/>
                    <a:pt x="19575951" y="264656"/>
                    <a:pt x="19575951" y="591125"/>
                  </a:cubicBezTo>
                  <a:cubicBezTo>
                    <a:pt x="19575951" y="917594"/>
                    <a:pt x="19311295" y="1182250"/>
                    <a:pt x="18984826" y="1182250"/>
                  </a:cubicBezTo>
                  <a:lnTo>
                    <a:pt x="18906857" y="1174390"/>
                  </a:lnTo>
                  <a:lnTo>
                    <a:pt x="0" y="1148181"/>
                  </a:lnTo>
                  <a:cubicBezTo>
                    <a:pt x="1" y="803022"/>
                    <a:pt x="1" y="457862"/>
                    <a:pt x="2" y="112703"/>
                  </a:cubicBezTo>
                  <a:lnTo>
                    <a:pt x="18906857" y="7860"/>
                  </a:lnTo>
                  <a:lnTo>
                    <a:pt x="18984826" y="0"/>
                  </a:lnTo>
                  <a:close/>
                </a:path>
              </a:pathLst>
            </a:custGeom>
            <a:solidFill>
              <a:srgbClr val="3F3F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pitchFamily="34" charset="0"/>
                <a:ea typeface="Calibri" panose="020F0502020204030204" pitchFamily="34" charset="0"/>
                <a:cs typeface="Calibri" panose="020F0502020204030204" pitchFamily="34" charset="0"/>
              </a:endParaRPr>
            </a:p>
          </p:txBody>
        </p:sp>
        <p:sp>
          <p:nvSpPr>
            <p:cNvPr id="65" name="矩形 64"/>
            <p:cNvSpPr/>
            <p:nvPr/>
          </p:nvSpPr>
          <p:spPr>
            <a:xfrm>
              <a:off x="0" y="7124353"/>
              <a:ext cx="12881849" cy="114300"/>
            </a:xfrm>
            <a:prstGeom prst="rect">
              <a:avLst/>
            </a:prstGeom>
            <a:solidFill>
              <a:srgbClr val="3F3F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alibri" panose="020F0502020204030204" pitchFamily="34" charset="0"/>
                <a:ea typeface="Calibri" panose="020F0502020204030204" pitchFamily="34" charset="0"/>
                <a:cs typeface="Calibri" panose="020F0502020204030204" pitchFamily="34" charset="0"/>
              </a:endParaRPr>
            </a:p>
          </p:txBody>
        </p:sp>
      </p:grpSp>
      <p:sp>
        <p:nvSpPr>
          <p:cNvPr id="43" name="圆角矩形 46"/>
          <p:cNvSpPr/>
          <p:nvPr/>
        </p:nvSpPr>
        <p:spPr bwMode="auto">
          <a:xfrm>
            <a:off x="4908742" y="3200802"/>
            <a:ext cx="3015866" cy="1615373"/>
          </a:xfrm>
          <a:prstGeom prst="roundRect">
            <a:avLst/>
          </a:prstGeom>
          <a:gradFill flip="none" rotWithShape="1">
            <a:gsLst>
              <a:gs pos="0">
                <a:srgbClr val="F0F0F0"/>
              </a:gs>
              <a:gs pos="100000">
                <a:srgbClr val="F1F1F1"/>
              </a:gs>
            </a:gsLst>
            <a:lin ang="2700000" scaled="1"/>
            <a:tileRect/>
          </a:gradFill>
          <a:ln w="38100">
            <a:gradFill flip="none" rotWithShape="1">
              <a:gsLst>
                <a:gs pos="100000">
                  <a:srgbClr val="FFFFFF"/>
                </a:gs>
                <a:gs pos="0">
                  <a:srgbClr val="CECED0"/>
                </a:gs>
              </a:gsLst>
              <a:lin ang="18900000" scaled="0"/>
              <a:tileRect/>
            </a:gradFill>
          </a:ln>
          <a:effectLst>
            <a:outerShdw blurRad="203200" dist="88900" dir="8100000" sx="102000" sy="102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latin typeface="Calibri" panose="020F0502020204030204" pitchFamily="34" charset="0"/>
              <a:ea typeface="Calibri" panose="020F0502020204030204" pitchFamily="34" charset="0"/>
              <a:cs typeface="Calibri" panose="020F0502020204030204" pitchFamily="34" charset="0"/>
            </a:endParaRPr>
          </a:p>
        </p:txBody>
      </p:sp>
      <p:grpSp>
        <p:nvGrpSpPr>
          <p:cNvPr id="45" name="组合 44"/>
          <p:cNvGrpSpPr/>
          <p:nvPr/>
        </p:nvGrpSpPr>
        <p:grpSpPr>
          <a:xfrm>
            <a:off x="2299356" y="2480555"/>
            <a:ext cx="2915035" cy="1194280"/>
            <a:chOff x="4304043" y="1286668"/>
            <a:chExt cx="3837944" cy="2757793"/>
          </a:xfrm>
          <a:solidFill>
            <a:srgbClr val="339966"/>
          </a:solidFill>
          <a:effectLst>
            <a:outerShdw blurRad="381000" dist="254000" dir="8100000" algn="tr" rotWithShape="0">
              <a:prstClr val="black">
                <a:alpha val="40000"/>
              </a:prstClr>
            </a:outerShdw>
          </a:effectLst>
        </p:grpSpPr>
        <p:sp>
          <p:nvSpPr>
            <p:cNvPr id="52" name="圆角矩形 44"/>
            <p:cNvSpPr/>
            <p:nvPr/>
          </p:nvSpPr>
          <p:spPr>
            <a:xfrm>
              <a:off x="4304043" y="1286668"/>
              <a:ext cx="3837944" cy="275779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alibri" panose="020F0502020204030204" pitchFamily="34" charset="0"/>
                <a:ea typeface="Calibri" panose="020F0502020204030204" pitchFamily="34" charset="0"/>
                <a:cs typeface="Calibri" panose="020F0502020204030204" pitchFamily="34" charset="0"/>
              </a:endParaRPr>
            </a:p>
          </p:txBody>
        </p:sp>
        <p:sp>
          <p:nvSpPr>
            <p:cNvPr id="54" name="圆角矩形 45"/>
            <p:cNvSpPr/>
            <p:nvPr/>
          </p:nvSpPr>
          <p:spPr>
            <a:xfrm>
              <a:off x="4351931" y="1367703"/>
              <a:ext cx="3742172" cy="2595722"/>
            </a:xfrm>
            <a:prstGeom prst="roundRect">
              <a:avLst/>
            </a:prstGeom>
            <a:solidFill>
              <a:srgbClr val="3F3F3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pitchFamily="34" charset="0"/>
                <a:ea typeface="Calibri" panose="020F0502020204030204" pitchFamily="34" charset="0"/>
                <a:cs typeface="Calibri" panose="020F0502020204030204" pitchFamily="34" charset="0"/>
              </a:endParaRPr>
            </a:p>
          </p:txBody>
        </p:sp>
      </p:grpSp>
      <p:grpSp>
        <p:nvGrpSpPr>
          <p:cNvPr id="66" name="组合 65"/>
          <p:cNvGrpSpPr/>
          <p:nvPr/>
        </p:nvGrpSpPr>
        <p:grpSpPr>
          <a:xfrm>
            <a:off x="2299356" y="4475612"/>
            <a:ext cx="2915035" cy="1194280"/>
            <a:chOff x="4304043" y="1286668"/>
            <a:chExt cx="3837944" cy="2757793"/>
          </a:xfrm>
          <a:solidFill>
            <a:srgbClr val="339966"/>
          </a:solidFill>
          <a:effectLst>
            <a:outerShdw blurRad="381000" dist="254000" dir="8100000" algn="tr" rotWithShape="0">
              <a:prstClr val="black">
                <a:alpha val="40000"/>
              </a:prstClr>
            </a:outerShdw>
          </a:effectLst>
        </p:grpSpPr>
        <p:sp>
          <p:nvSpPr>
            <p:cNvPr id="67" name="圆角矩形 48"/>
            <p:cNvSpPr/>
            <p:nvPr/>
          </p:nvSpPr>
          <p:spPr>
            <a:xfrm>
              <a:off x="4304043" y="1286668"/>
              <a:ext cx="3837944" cy="275779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alibri" panose="020F0502020204030204" pitchFamily="34" charset="0"/>
                <a:ea typeface="Calibri" panose="020F0502020204030204" pitchFamily="34" charset="0"/>
                <a:cs typeface="Calibri" panose="020F0502020204030204" pitchFamily="34" charset="0"/>
              </a:endParaRPr>
            </a:p>
          </p:txBody>
        </p:sp>
        <p:sp>
          <p:nvSpPr>
            <p:cNvPr id="71" name="圆角矩形 49"/>
            <p:cNvSpPr/>
            <p:nvPr/>
          </p:nvSpPr>
          <p:spPr>
            <a:xfrm>
              <a:off x="4351931" y="1367703"/>
              <a:ext cx="3742172" cy="2595722"/>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pitchFamily="34" charset="0"/>
                <a:ea typeface="Calibri" panose="020F0502020204030204" pitchFamily="34" charset="0"/>
                <a:cs typeface="Calibri" panose="020F0502020204030204" pitchFamily="34" charset="0"/>
              </a:endParaRPr>
            </a:p>
          </p:txBody>
        </p:sp>
      </p:grpSp>
      <p:grpSp>
        <p:nvGrpSpPr>
          <p:cNvPr id="72" name="组合 71"/>
          <p:cNvGrpSpPr/>
          <p:nvPr/>
        </p:nvGrpSpPr>
        <p:grpSpPr>
          <a:xfrm>
            <a:off x="770788" y="1595493"/>
            <a:ext cx="3386810" cy="1387564"/>
            <a:chOff x="4304043" y="1286668"/>
            <a:chExt cx="3837944" cy="2757793"/>
          </a:xfrm>
          <a:effectLst>
            <a:outerShdw blurRad="381000" dist="254000" dir="8100000" algn="tr" rotWithShape="0">
              <a:prstClr val="black">
                <a:alpha val="40000"/>
              </a:prstClr>
            </a:outerShdw>
          </a:effectLst>
        </p:grpSpPr>
        <p:sp>
          <p:nvSpPr>
            <p:cNvPr id="73" name="圆角矩形 57"/>
            <p:cNvSpPr/>
            <p:nvPr/>
          </p:nvSpPr>
          <p:spPr>
            <a:xfrm>
              <a:off x="4304043" y="1286668"/>
              <a:ext cx="38379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latin typeface="Calibri" panose="020F0502020204030204" pitchFamily="34" charset="0"/>
                  <a:ea typeface="Calibri" panose="020F0502020204030204" pitchFamily="34" charset="0"/>
                  <a:cs typeface="Calibri" panose="020F0502020204030204" pitchFamily="34" charset="0"/>
                </a:rPr>
                <a:t>Pillow: For image manipulation.</a:t>
              </a:r>
              <a:endParaRPr lang="zh-CN" altLang="en-US">
                <a:latin typeface="Calibri" panose="020F0502020204030204" pitchFamily="34" charset="0"/>
                <a:ea typeface="Calibri" panose="020F0502020204030204" pitchFamily="34" charset="0"/>
                <a:cs typeface="Calibri" panose="020F0502020204030204" pitchFamily="34" charset="0"/>
              </a:endParaRPr>
            </a:p>
          </p:txBody>
        </p:sp>
        <p:sp>
          <p:nvSpPr>
            <p:cNvPr id="74" name="圆角矩形 58"/>
            <p:cNvSpPr/>
            <p:nvPr/>
          </p:nvSpPr>
          <p:spPr>
            <a:xfrm>
              <a:off x="4351931" y="1367703"/>
              <a:ext cx="3742172" cy="2595722"/>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pitchFamily="34" charset="0"/>
                <a:ea typeface="Calibri" panose="020F0502020204030204" pitchFamily="34" charset="0"/>
                <a:cs typeface="Calibri" panose="020F0502020204030204" pitchFamily="34" charset="0"/>
              </a:endParaRPr>
            </a:p>
          </p:txBody>
        </p:sp>
      </p:grpSp>
      <p:grpSp>
        <p:nvGrpSpPr>
          <p:cNvPr id="75" name="组合 74"/>
          <p:cNvGrpSpPr/>
          <p:nvPr/>
        </p:nvGrpSpPr>
        <p:grpSpPr>
          <a:xfrm>
            <a:off x="770615" y="5087880"/>
            <a:ext cx="3386810" cy="1387564"/>
            <a:chOff x="4304043" y="1286668"/>
            <a:chExt cx="3837944" cy="2757793"/>
          </a:xfrm>
          <a:effectLst>
            <a:outerShdw blurRad="381000" dist="254000" dir="8100000" algn="tr" rotWithShape="0">
              <a:prstClr val="black">
                <a:alpha val="40000"/>
              </a:prstClr>
            </a:outerShdw>
          </a:effectLst>
        </p:grpSpPr>
        <p:sp>
          <p:nvSpPr>
            <p:cNvPr id="76" name="圆角矩形 60"/>
            <p:cNvSpPr/>
            <p:nvPr/>
          </p:nvSpPr>
          <p:spPr>
            <a:xfrm>
              <a:off x="4304043" y="1286668"/>
              <a:ext cx="38379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pitchFamily="34" charset="0"/>
                <a:ea typeface="Calibri" panose="020F0502020204030204" pitchFamily="34" charset="0"/>
                <a:cs typeface="Calibri" panose="020F0502020204030204" pitchFamily="34" charset="0"/>
              </a:endParaRPr>
            </a:p>
          </p:txBody>
        </p:sp>
        <p:sp>
          <p:nvSpPr>
            <p:cNvPr id="77" name="圆角矩形 61"/>
            <p:cNvSpPr/>
            <p:nvPr/>
          </p:nvSpPr>
          <p:spPr>
            <a:xfrm>
              <a:off x="4351931" y="1367703"/>
              <a:ext cx="3742172" cy="2595722"/>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pitchFamily="34" charset="0"/>
                <a:ea typeface="Calibri" panose="020F0502020204030204" pitchFamily="34" charset="0"/>
                <a:cs typeface="Calibri" panose="020F0502020204030204" pitchFamily="34" charset="0"/>
              </a:endParaRPr>
            </a:p>
          </p:txBody>
        </p:sp>
      </p:grpSp>
      <p:grpSp>
        <p:nvGrpSpPr>
          <p:cNvPr id="78" name="组合 77"/>
          <p:cNvGrpSpPr/>
          <p:nvPr/>
        </p:nvGrpSpPr>
        <p:grpSpPr>
          <a:xfrm>
            <a:off x="7617192" y="3351462"/>
            <a:ext cx="2915035" cy="1194280"/>
            <a:chOff x="4304043" y="1286668"/>
            <a:chExt cx="3837944" cy="2757793"/>
          </a:xfrm>
          <a:solidFill>
            <a:srgbClr val="C00000"/>
          </a:solidFill>
          <a:effectLst>
            <a:outerShdw blurRad="381000" dist="254000" dir="8100000" algn="tr" rotWithShape="0">
              <a:prstClr val="black">
                <a:alpha val="40000"/>
              </a:prstClr>
            </a:outerShdw>
          </a:effectLst>
        </p:grpSpPr>
        <p:sp>
          <p:nvSpPr>
            <p:cNvPr id="79" name="圆角矩形 51"/>
            <p:cNvSpPr/>
            <p:nvPr/>
          </p:nvSpPr>
          <p:spPr>
            <a:xfrm>
              <a:off x="4304043" y="1286668"/>
              <a:ext cx="3837944" cy="2757793"/>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pitchFamily="34" charset="0"/>
                <a:ea typeface="Calibri" panose="020F0502020204030204" pitchFamily="34" charset="0"/>
                <a:cs typeface="Calibri" panose="020F0502020204030204" pitchFamily="34" charset="0"/>
              </a:endParaRPr>
            </a:p>
          </p:txBody>
        </p:sp>
        <p:sp>
          <p:nvSpPr>
            <p:cNvPr id="80" name="圆角矩形 52"/>
            <p:cNvSpPr/>
            <p:nvPr/>
          </p:nvSpPr>
          <p:spPr>
            <a:xfrm>
              <a:off x="4351931" y="1367703"/>
              <a:ext cx="3742172" cy="2595722"/>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alibri" panose="020F0502020204030204" pitchFamily="34" charset="0"/>
                <a:ea typeface="Calibri" panose="020F0502020204030204" pitchFamily="34" charset="0"/>
                <a:cs typeface="Calibri" panose="020F0502020204030204" pitchFamily="34" charset="0"/>
              </a:endParaRPr>
            </a:p>
          </p:txBody>
        </p:sp>
      </p:grpSp>
      <p:grpSp>
        <p:nvGrpSpPr>
          <p:cNvPr id="84" name="组合 83"/>
          <p:cNvGrpSpPr/>
          <p:nvPr/>
        </p:nvGrpSpPr>
        <p:grpSpPr>
          <a:xfrm>
            <a:off x="8475863" y="2567678"/>
            <a:ext cx="3386810" cy="1387564"/>
            <a:chOff x="4304043" y="1286668"/>
            <a:chExt cx="3837944" cy="2757793"/>
          </a:xfrm>
          <a:effectLst>
            <a:outerShdw blurRad="381000" dist="254000" dir="8100000" algn="tr" rotWithShape="0">
              <a:prstClr val="black">
                <a:alpha val="40000"/>
              </a:prstClr>
            </a:outerShdw>
          </a:effectLst>
        </p:grpSpPr>
        <p:sp>
          <p:nvSpPr>
            <p:cNvPr id="85" name="圆角矩形 70"/>
            <p:cNvSpPr/>
            <p:nvPr/>
          </p:nvSpPr>
          <p:spPr>
            <a:xfrm>
              <a:off x="4304043" y="1286668"/>
              <a:ext cx="38379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pitchFamily="34" charset="0"/>
                <a:ea typeface="Calibri" panose="020F0502020204030204" pitchFamily="34" charset="0"/>
                <a:cs typeface="Calibri" panose="020F0502020204030204" pitchFamily="34" charset="0"/>
              </a:endParaRPr>
            </a:p>
          </p:txBody>
        </p:sp>
        <p:sp>
          <p:nvSpPr>
            <p:cNvPr id="86" name="圆角矩形 71"/>
            <p:cNvSpPr/>
            <p:nvPr/>
          </p:nvSpPr>
          <p:spPr>
            <a:xfrm>
              <a:off x="4351931" y="1367703"/>
              <a:ext cx="3742172" cy="2595722"/>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pitchFamily="34" charset="0"/>
                <a:ea typeface="Calibri" panose="020F0502020204030204" pitchFamily="34" charset="0"/>
                <a:cs typeface="Calibri" panose="020F0502020204030204" pitchFamily="34" charset="0"/>
              </a:endParaRPr>
            </a:p>
          </p:txBody>
        </p:sp>
      </p:grpSp>
      <p:sp>
        <p:nvSpPr>
          <p:cNvPr id="90" name="TextBox 77"/>
          <p:cNvSpPr txBox="1"/>
          <p:nvPr/>
        </p:nvSpPr>
        <p:spPr>
          <a:xfrm>
            <a:off x="5084445" y="3745230"/>
            <a:ext cx="2604770" cy="526415"/>
          </a:xfrm>
          <a:prstGeom prst="rect">
            <a:avLst/>
          </a:prstGeom>
          <a:noFill/>
        </p:spPr>
        <p:txBody>
          <a:bodyPr wrap="square" lIns="96392" tIns="48195" rIns="96392" bIns="48195" rtlCol="0">
            <a:noAutofit/>
          </a:bodyPr>
          <a:lstStyle/>
          <a:p>
            <a:pPr algn="ctr" fontAlgn="auto">
              <a:spcBef>
                <a:spcPts val="0"/>
              </a:spcBef>
              <a:spcAft>
                <a:spcPts val="0"/>
              </a:spcAft>
              <a:defRPr/>
            </a:pPr>
            <a:r>
              <a:rPr lang="en-US" altLang="zh-CN" sz="3200" b="1" dirty="0">
                <a:solidFill>
                  <a:schemeClr val="tx1">
                    <a:lumMod val="65000"/>
                    <a:lumOff val="35000"/>
                  </a:schemeClr>
                </a:solidFill>
                <a:latin typeface="MuseoModerno" pitchFamily="34" charset="0"/>
                <a:ea typeface="Calibri" panose="020F0502020204030204" pitchFamily="34" charset="0"/>
                <a:cs typeface="MuseoModerno" pitchFamily="34" charset="0"/>
              </a:rPr>
              <a:t>INSTALL</a:t>
            </a:r>
            <a:r>
              <a:rPr lang="zh-CN" altLang="en-US" sz="3200" b="1" dirty="0">
                <a:solidFill>
                  <a:schemeClr val="tx1">
                    <a:lumMod val="65000"/>
                    <a:lumOff val="35000"/>
                  </a:schemeClr>
                </a:solidFill>
                <a:latin typeface="MuseoModerno" pitchFamily="34" charset="0"/>
                <a:ea typeface="Calibri" panose="020F0502020204030204" pitchFamily="34" charset="0"/>
                <a:cs typeface="MuseoModerno" pitchFamily="34" charset="0"/>
              </a:rPr>
              <a:t>
</a:t>
            </a:r>
            <a:endParaRPr lang="zh-CN" altLang="en-US" sz="3200" b="1" dirty="0">
              <a:solidFill>
                <a:schemeClr val="tx1">
                  <a:lumMod val="65000"/>
                  <a:lumOff val="35000"/>
                </a:schemeClr>
              </a:solidFill>
              <a:latin typeface="MuseoModerno" pitchFamily="34" charset="0"/>
              <a:ea typeface="Calibri" panose="020F0502020204030204" pitchFamily="34" charset="0"/>
              <a:cs typeface="MuseoModerno" pitchFamily="34" charset="0"/>
            </a:endParaRPr>
          </a:p>
        </p:txBody>
      </p:sp>
      <p:sp>
        <p:nvSpPr>
          <p:cNvPr id="2" name="Text Box 1"/>
          <p:cNvSpPr txBox="1"/>
          <p:nvPr/>
        </p:nvSpPr>
        <p:spPr>
          <a:xfrm>
            <a:off x="1101090" y="1960245"/>
            <a:ext cx="2585720" cy="706755"/>
          </a:xfrm>
          <a:prstGeom prst="rect">
            <a:avLst/>
          </a:prstGeom>
          <a:noFill/>
        </p:spPr>
        <p:txBody>
          <a:bodyPr wrap="square" rtlCol="0">
            <a:spAutoFit/>
          </a:bodyPr>
          <a:lstStyle/>
          <a:p>
            <a:pPr algn="ctr"/>
            <a:r>
              <a:rPr lang="en-US" sz="2000" b="1">
                <a:solidFill>
                  <a:schemeClr val="tx1"/>
                </a:solidFill>
                <a:effectLst>
                  <a:outerShdw blurRad="38100" dist="19050" dir="2700000" algn="tl" rotWithShape="0">
                    <a:schemeClr val="dk1">
                      <a:alpha val="40000"/>
                    </a:schemeClr>
                  </a:outerShdw>
                </a:effectLst>
                <a:latin typeface="MuseoModerno" pitchFamily="34" charset="0"/>
                <a:cs typeface="MuseoModerno" pitchFamily="34" charset="0"/>
              </a:rPr>
              <a:t>Pillow:</a:t>
            </a:r>
            <a:r>
              <a:rPr lang="en-US" sz="2000"/>
              <a:t> For image manipulation.</a:t>
            </a:r>
            <a:endParaRPr lang="en-US" sz="2000"/>
          </a:p>
        </p:txBody>
      </p:sp>
      <p:sp>
        <p:nvSpPr>
          <p:cNvPr id="3" name="Text Box 2"/>
          <p:cNvSpPr txBox="1"/>
          <p:nvPr/>
        </p:nvSpPr>
        <p:spPr>
          <a:xfrm>
            <a:off x="1172845" y="5459095"/>
            <a:ext cx="2573020" cy="706755"/>
          </a:xfrm>
          <a:prstGeom prst="rect">
            <a:avLst/>
          </a:prstGeom>
          <a:noFill/>
        </p:spPr>
        <p:txBody>
          <a:bodyPr wrap="square" rtlCol="0">
            <a:spAutoFit/>
          </a:bodyPr>
          <a:lstStyle/>
          <a:p>
            <a:pPr algn="ctr"/>
            <a:r>
              <a:rPr lang="en-US" sz="2000" b="1">
                <a:solidFill>
                  <a:schemeClr val="tx1"/>
                </a:solidFill>
                <a:effectLst>
                  <a:outerShdw blurRad="38100" dist="19050" dir="2700000" algn="tl" rotWithShape="0">
                    <a:schemeClr val="dk1">
                      <a:alpha val="40000"/>
                    </a:schemeClr>
                  </a:outerShdw>
                </a:effectLst>
                <a:latin typeface="MuseoModerno" pitchFamily="34" charset="0"/>
                <a:cs typeface="MuseoModerno" pitchFamily="34" charset="0"/>
              </a:rPr>
              <a:t>NumPy</a:t>
            </a:r>
            <a:r>
              <a:rPr lang="en-US" sz="2000" b="1">
                <a:solidFill>
                  <a:schemeClr val="tx1"/>
                </a:solidFill>
                <a:effectLst>
                  <a:outerShdw blurRad="38100" dist="19050" dir="2700000" algn="tl" rotWithShape="0">
                    <a:schemeClr val="dk1">
                      <a:alpha val="40000"/>
                    </a:schemeClr>
                  </a:outerShdw>
                </a:effectLst>
              </a:rPr>
              <a:t>:</a:t>
            </a:r>
            <a:r>
              <a:rPr lang="en-US" sz="2000"/>
              <a:t> For numerical operations.</a:t>
            </a:r>
            <a:endParaRPr lang="en-US" sz="2000"/>
          </a:p>
        </p:txBody>
      </p:sp>
      <p:sp>
        <p:nvSpPr>
          <p:cNvPr id="4" name="Text Box 3"/>
          <p:cNvSpPr txBox="1"/>
          <p:nvPr/>
        </p:nvSpPr>
        <p:spPr>
          <a:xfrm>
            <a:off x="8949690" y="2824480"/>
            <a:ext cx="2299970" cy="1322070"/>
          </a:xfrm>
          <a:prstGeom prst="rect">
            <a:avLst/>
          </a:prstGeom>
          <a:noFill/>
        </p:spPr>
        <p:txBody>
          <a:bodyPr wrap="square" rtlCol="0">
            <a:spAutoFit/>
          </a:bodyPr>
          <a:lstStyle/>
          <a:p>
            <a:pPr algn="ctr"/>
            <a:r>
              <a:rPr lang="en-US" sz="2000" b="1">
                <a:solidFill>
                  <a:schemeClr val="tx1"/>
                </a:solidFill>
                <a:effectLst>
                  <a:outerShdw blurRad="38100" dist="19050" dir="2700000" algn="tl" rotWithShape="0">
                    <a:schemeClr val="dk1">
                      <a:alpha val="40000"/>
                    </a:schemeClr>
                  </a:outerShdw>
                </a:effectLst>
                <a:latin typeface="MuseoModerno" pitchFamily="34" charset="0"/>
                <a:cs typeface="MuseoModerno" pitchFamily="34" charset="0"/>
              </a:rPr>
              <a:t>OpenCV</a:t>
            </a:r>
            <a:r>
              <a:rPr lang="en-US" sz="2000" b="1">
                <a:solidFill>
                  <a:schemeClr val="tx1"/>
                </a:solidFill>
                <a:effectLst>
                  <a:outerShdw blurRad="38100" dist="19050" dir="2700000" algn="tl" rotWithShape="0">
                    <a:schemeClr val="dk1">
                      <a:alpha val="40000"/>
                    </a:schemeClr>
                  </a:outerShdw>
                </a:effectLst>
              </a:rPr>
              <a:t>:</a:t>
            </a:r>
            <a:r>
              <a:rPr lang="en-US" sz="2000"/>
              <a:t> For advanced image processing.</a:t>
            </a:r>
            <a:endParaRPr lang="en-US" sz="2000"/>
          </a:p>
          <a:p>
            <a:pPr algn="ctr"/>
            <a:endParaRPr lang="en-US" sz="2000"/>
          </a:p>
        </p:txBody>
      </p:sp>
      <p:sp>
        <p:nvSpPr>
          <p:cNvPr id="6" name="Text Box 5"/>
          <p:cNvSpPr txBox="1"/>
          <p:nvPr/>
        </p:nvSpPr>
        <p:spPr>
          <a:xfrm>
            <a:off x="2252980" y="250825"/>
            <a:ext cx="3343910" cy="521970"/>
          </a:xfrm>
          <a:prstGeom prst="rect">
            <a:avLst/>
          </a:prstGeom>
          <a:noFill/>
        </p:spPr>
        <p:txBody>
          <a:bodyPr wrap="square" rtlCol="0">
            <a:spAutoFit/>
          </a:bodyPr>
          <a:lstStyle/>
          <a:p>
            <a:r>
              <a:rPr lang="en-US" sz="2800" b="1">
                <a:solidFill>
                  <a:schemeClr val="bg1"/>
                </a:solidFill>
                <a:effectLst>
                  <a:outerShdw blurRad="38100" dist="38100" dir="2700000" algn="tl">
                    <a:srgbClr val="000000">
                      <a:alpha val="43137"/>
                    </a:srgbClr>
                  </a:outerShdw>
                </a:effectLst>
                <a:latin typeface="Arial Black" panose="020B0A04020102020204" charset="0"/>
                <a:cs typeface="Arial Black" panose="020B0A04020102020204" charset="0"/>
              </a:rPr>
              <a:t>LIBRARIES</a:t>
            </a:r>
            <a:endParaRPr lang="en-US" sz="2800" b="1">
              <a:solidFill>
                <a:schemeClr val="bg1"/>
              </a:solidFill>
              <a:effectLst>
                <a:outerShdw blurRad="38100" dist="38100" dir="2700000" algn="tl">
                  <a:srgbClr val="000000">
                    <a:alpha val="43137"/>
                  </a:srgbClr>
                </a:outerShdw>
              </a:effectLst>
              <a:latin typeface="Arial Black" panose="020B0A04020102020204" charset="0"/>
              <a:cs typeface="Arial Black" panose="020B0A04020102020204" charset="0"/>
            </a:endParaRPr>
          </a:p>
        </p:txBody>
      </p:sp>
      <p:sp>
        <p:nvSpPr>
          <p:cNvPr id="7" name="Notched Right Arrow 6"/>
          <p:cNvSpPr/>
          <p:nvPr/>
        </p:nvSpPr>
        <p:spPr>
          <a:xfrm>
            <a:off x="596265" y="448310"/>
            <a:ext cx="593725" cy="257810"/>
          </a:xfrm>
          <a:prstGeom prst="notchedRightArrow">
            <a:avLst/>
          </a:prstGeom>
          <a:noFill/>
          <a:ln w="57150">
            <a:solidFill>
              <a:schemeClr val="bg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spd="slow" advClick="0" advTm="20000"/>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6" name="组合 55"/>
          <p:cNvGrpSpPr/>
          <p:nvPr/>
        </p:nvGrpSpPr>
        <p:grpSpPr>
          <a:xfrm>
            <a:off x="-4049" y="235339"/>
            <a:ext cx="12881849" cy="7016361"/>
            <a:chOff x="0" y="222292"/>
            <a:chExt cx="12881849" cy="7016361"/>
          </a:xfrm>
        </p:grpSpPr>
        <p:sp>
          <p:nvSpPr>
            <p:cNvPr id="58" name="任意多边形 57"/>
            <p:cNvSpPr/>
            <p:nvPr/>
          </p:nvSpPr>
          <p:spPr>
            <a:xfrm>
              <a:off x="0" y="222292"/>
              <a:ext cx="1655377" cy="644441"/>
            </a:xfrm>
            <a:custGeom>
              <a:avLst/>
              <a:gdLst>
                <a:gd name="connsiteX0" fmla="*/ 2445724 w 3036849"/>
                <a:gd name="connsiteY0" fmla="*/ 0 h 1182250"/>
                <a:gd name="connsiteX1" fmla="*/ 3036849 w 3036849"/>
                <a:gd name="connsiteY1" fmla="*/ 591125 h 1182250"/>
                <a:gd name="connsiteX2" fmla="*/ 2445724 w 3036849"/>
                <a:gd name="connsiteY2" fmla="*/ 1182250 h 1182250"/>
                <a:gd name="connsiteX3" fmla="*/ 2367755 w 3036849"/>
                <a:gd name="connsiteY3" fmla="*/ 1174390 h 1182250"/>
                <a:gd name="connsiteX4" fmla="*/ 0 w 3036849"/>
                <a:gd name="connsiteY4" fmla="*/ 1174390 h 1182250"/>
                <a:gd name="connsiteX5" fmla="*/ 0 w 3036849"/>
                <a:gd name="connsiteY5" fmla="*/ 7860 h 1182250"/>
                <a:gd name="connsiteX6" fmla="*/ 2367755 w 3036849"/>
                <a:gd name="connsiteY6" fmla="*/ 7860 h 1182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36849" h="1182250">
                  <a:moveTo>
                    <a:pt x="2445724" y="0"/>
                  </a:moveTo>
                  <a:cubicBezTo>
                    <a:pt x="2772193" y="0"/>
                    <a:pt x="3036849" y="264656"/>
                    <a:pt x="3036849" y="591125"/>
                  </a:cubicBezTo>
                  <a:cubicBezTo>
                    <a:pt x="3036849" y="917594"/>
                    <a:pt x="2772193" y="1182250"/>
                    <a:pt x="2445724" y="1182250"/>
                  </a:cubicBezTo>
                  <a:lnTo>
                    <a:pt x="2367755" y="1174390"/>
                  </a:lnTo>
                  <a:lnTo>
                    <a:pt x="0" y="1174390"/>
                  </a:lnTo>
                  <a:lnTo>
                    <a:pt x="0" y="7860"/>
                  </a:lnTo>
                  <a:lnTo>
                    <a:pt x="2367755" y="7860"/>
                  </a:ln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pitchFamily="34" charset="0"/>
                <a:ea typeface="Calibri" panose="020F0502020204030204" pitchFamily="34" charset="0"/>
                <a:cs typeface="Calibri" panose="020F0502020204030204" pitchFamily="34" charset="0"/>
              </a:endParaRPr>
            </a:p>
          </p:txBody>
        </p:sp>
        <p:sp>
          <p:nvSpPr>
            <p:cNvPr id="60" name="任意多边形 59"/>
            <p:cNvSpPr/>
            <p:nvPr/>
          </p:nvSpPr>
          <p:spPr>
            <a:xfrm rot="10800000">
              <a:off x="1748855" y="222292"/>
              <a:ext cx="11113944" cy="644441"/>
            </a:xfrm>
            <a:custGeom>
              <a:avLst/>
              <a:gdLst>
                <a:gd name="connsiteX0" fmla="*/ 2445724 w 3036849"/>
                <a:gd name="connsiteY0" fmla="*/ 0 h 1182250"/>
                <a:gd name="connsiteX1" fmla="*/ 3036849 w 3036849"/>
                <a:gd name="connsiteY1" fmla="*/ 591125 h 1182250"/>
                <a:gd name="connsiteX2" fmla="*/ 2445724 w 3036849"/>
                <a:gd name="connsiteY2" fmla="*/ 1182250 h 1182250"/>
                <a:gd name="connsiteX3" fmla="*/ 2367755 w 3036849"/>
                <a:gd name="connsiteY3" fmla="*/ 1174390 h 1182250"/>
                <a:gd name="connsiteX4" fmla="*/ 0 w 3036849"/>
                <a:gd name="connsiteY4" fmla="*/ 1174390 h 1182250"/>
                <a:gd name="connsiteX5" fmla="*/ 0 w 3036849"/>
                <a:gd name="connsiteY5" fmla="*/ 7860 h 1182250"/>
                <a:gd name="connsiteX6" fmla="*/ 2367755 w 3036849"/>
                <a:gd name="connsiteY6" fmla="*/ 7860 h 1182250"/>
                <a:gd name="connsiteX0-1" fmla="*/ 18984824 w 19575949"/>
                <a:gd name="connsiteY0-2" fmla="*/ 0 h 1182250"/>
                <a:gd name="connsiteX1-3" fmla="*/ 19575949 w 19575949"/>
                <a:gd name="connsiteY1-4" fmla="*/ 591125 h 1182250"/>
                <a:gd name="connsiteX2-5" fmla="*/ 18984824 w 19575949"/>
                <a:gd name="connsiteY2-6" fmla="*/ 1182250 h 1182250"/>
                <a:gd name="connsiteX3-7" fmla="*/ 18906855 w 19575949"/>
                <a:gd name="connsiteY3-8" fmla="*/ 1174390 h 1182250"/>
                <a:gd name="connsiteX4-9" fmla="*/ 16539100 w 19575949"/>
                <a:gd name="connsiteY4-10" fmla="*/ 1174390 h 1182250"/>
                <a:gd name="connsiteX5-11" fmla="*/ 0 w 19575949"/>
                <a:gd name="connsiteY5-12" fmla="*/ 112703 h 1182250"/>
                <a:gd name="connsiteX6-13" fmla="*/ 18906855 w 19575949"/>
                <a:gd name="connsiteY6-14" fmla="*/ 7860 h 1182250"/>
                <a:gd name="connsiteX7" fmla="*/ 18984824 w 19575949"/>
                <a:gd name="connsiteY7" fmla="*/ 0 h 1182250"/>
                <a:gd name="connsiteX0-15" fmla="*/ 18984826 w 19575951"/>
                <a:gd name="connsiteY0-16" fmla="*/ 0 h 1182250"/>
                <a:gd name="connsiteX1-17" fmla="*/ 19575951 w 19575951"/>
                <a:gd name="connsiteY1-18" fmla="*/ 591125 h 1182250"/>
                <a:gd name="connsiteX2-19" fmla="*/ 18984826 w 19575951"/>
                <a:gd name="connsiteY2-20" fmla="*/ 1182250 h 1182250"/>
                <a:gd name="connsiteX3-21" fmla="*/ 18906857 w 19575951"/>
                <a:gd name="connsiteY3-22" fmla="*/ 1174390 h 1182250"/>
                <a:gd name="connsiteX4-23" fmla="*/ 0 w 19575951"/>
                <a:gd name="connsiteY4-24" fmla="*/ 1148181 h 1182250"/>
                <a:gd name="connsiteX5-25" fmla="*/ 2 w 19575951"/>
                <a:gd name="connsiteY5-26" fmla="*/ 112703 h 1182250"/>
                <a:gd name="connsiteX6-27" fmla="*/ 18906857 w 19575951"/>
                <a:gd name="connsiteY6-28" fmla="*/ 7860 h 1182250"/>
                <a:gd name="connsiteX7-29" fmla="*/ 18984826 w 19575951"/>
                <a:gd name="connsiteY7-30" fmla="*/ 0 h 118225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29" y="connsiteY7-30"/>
                </a:cxn>
              </a:cxnLst>
              <a:rect l="l" t="t" r="r" b="b"/>
              <a:pathLst>
                <a:path w="19575951" h="1182250">
                  <a:moveTo>
                    <a:pt x="18984826" y="0"/>
                  </a:moveTo>
                  <a:cubicBezTo>
                    <a:pt x="19311295" y="0"/>
                    <a:pt x="19575951" y="264656"/>
                    <a:pt x="19575951" y="591125"/>
                  </a:cubicBezTo>
                  <a:cubicBezTo>
                    <a:pt x="19575951" y="917594"/>
                    <a:pt x="19311295" y="1182250"/>
                    <a:pt x="18984826" y="1182250"/>
                  </a:cubicBezTo>
                  <a:lnTo>
                    <a:pt x="18906857" y="1174390"/>
                  </a:lnTo>
                  <a:lnTo>
                    <a:pt x="0" y="1148181"/>
                  </a:lnTo>
                  <a:cubicBezTo>
                    <a:pt x="1" y="803022"/>
                    <a:pt x="1" y="457862"/>
                    <a:pt x="2" y="112703"/>
                  </a:cubicBezTo>
                  <a:lnTo>
                    <a:pt x="18906857" y="7860"/>
                  </a:lnTo>
                  <a:lnTo>
                    <a:pt x="18984826" y="0"/>
                  </a:lnTo>
                  <a:close/>
                </a:path>
              </a:pathLst>
            </a:custGeom>
            <a:solidFill>
              <a:srgbClr val="3F3F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pitchFamily="34" charset="0"/>
                <a:ea typeface="Calibri" panose="020F0502020204030204" pitchFamily="34" charset="0"/>
                <a:cs typeface="Calibri" panose="020F0502020204030204" pitchFamily="34" charset="0"/>
              </a:endParaRPr>
            </a:p>
          </p:txBody>
        </p:sp>
        <p:sp>
          <p:nvSpPr>
            <p:cNvPr id="65" name="矩形 64"/>
            <p:cNvSpPr/>
            <p:nvPr/>
          </p:nvSpPr>
          <p:spPr>
            <a:xfrm>
              <a:off x="0" y="7124353"/>
              <a:ext cx="12881849" cy="114300"/>
            </a:xfrm>
            <a:prstGeom prst="rect">
              <a:avLst/>
            </a:prstGeom>
            <a:solidFill>
              <a:srgbClr val="3F3F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alibri" panose="020F0502020204030204" pitchFamily="34" charset="0"/>
                <a:ea typeface="Calibri" panose="020F0502020204030204" pitchFamily="34" charset="0"/>
                <a:cs typeface="Calibri" panose="020F0502020204030204" pitchFamily="34" charset="0"/>
              </a:endParaRPr>
            </a:p>
          </p:txBody>
        </p:sp>
      </p:grpSp>
      <p:sp>
        <p:nvSpPr>
          <p:cNvPr id="7" name="Notched Right Arrow 6"/>
          <p:cNvSpPr/>
          <p:nvPr/>
        </p:nvSpPr>
        <p:spPr>
          <a:xfrm>
            <a:off x="596265" y="448310"/>
            <a:ext cx="593725" cy="257810"/>
          </a:xfrm>
          <a:prstGeom prst="notchedRightArrow">
            <a:avLst/>
          </a:prstGeom>
          <a:noFill/>
          <a:ln w="57150">
            <a:solidFill>
              <a:schemeClr val="bg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 Box 7"/>
          <p:cNvSpPr txBox="1"/>
          <p:nvPr/>
        </p:nvSpPr>
        <p:spPr>
          <a:xfrm>
            <a:off x="4773295" y="1452880"/>
            <a:ext cx="6188710" cy="1353185"/>
          </a:xfrm>
          <a:prstGeom prst="rect">
            <a:avLst/>
          </a:prstGeom>
          <a:noFill/>
        </p:spPr>
        <p:txBody>
          <a:bodyPr wrap="square" rtlCol="0">
            <a:spAutoFit/>
          </a:bodyPr>
          <a:lstStyle/>
          <a:p>
            <a:pPr marL="0" indent="0">
              <a:buFont typeface="Arial" panose="020B0604020202020204" pitchFamily="34" charset="0"/>
              <a:buNone/>
            </a:pPr>
            <a:r>
              <a:rPr lang="en-US" sz="2200" b="1">
                <a:latin typeface="MuseoModerno" pitchFamily="34" charset="0"/>
                <a:cs typeface="MuseoModerno" pitchFamily="34" charset="0"/>
              </a:rPr>
              <a:t>ENCODING PROCESS:</a:t>
            </a:r>
            <a:endParaRPr lang="en-US" sz="2200" b="1">
              <a:latin typeface="MuseoModerno" pitchFamily="34" charset="0"/>
              <a:cs typeface="MuseoModerno" pitchFamily="34" charset="0"/>
            </a:endParaRPr>
          </a:p>
          <a:p>
            <a:pPr marL="285750" indent="-285750">
              <a:buFont typeface="Arial" panose="020B0604020202020204" pitchFamily="34" charset="0"/>
              <a:buChar char="•"/>
            </a:pPr>
            <a:r>
              <a:rPr lang="en-US" sz="2000"/>
              <a:t>Load the image.</a:t>
            </a:r>
            <a:endParaRPr lang="en-US" sz="2000"/>
          </a:p>
          <a:p>
            <a:pPr marL="285750" indent="-285750">
              <a:buFont typeface="Arial" panose="020B0604020202020204" pitchFamily="34" charset="0"/>
              <a:buChar char="•"/>
            </a:pPr>
            <a:r>
              <a:rPr lang="en-US" sz="2000"/>
              <a:t>Convert the message into binary format.</a:t>
            </a:r>
            <a:endParaRPr lang="en-US" sz="2000"/>
          </a:p>
          <a:p>
            <a:pPr marL="285750" indent="-285750">
              <a:buFont typeface="Arial" panose="020B0604020202020204" pitchFamily="34" charset="0"/>
              <a:buChar char="•"/>
            </a:pPr>
            <a:r>
              <a:rPr lang="en-US" sz="2000"/>
              <a:t>Modify the image's pixel values to encode the message.</a:t>
            </a:r>
            <a:endParaRPr lang="en-US" sz="2000"/>
          </a:p>
        </p:txBody>
      </p:sp>
      <p:sp>
        <p:nvSpPr>
          <p:cNvPr id="9" name="Text Box 8"/>
          <p:cNvSpPr txBox="1"/>
          <p:nvPr/>
        </p:nvSpPr>
        <p:spPr>
          <a:xfrm>
            <a:off x="885190" y="4980940"/>
            <a:ext cx="5624830" cy="1353185"/>
          </a:xfrm>
          <a:prstGeom prst="rect">
            <a:avLst/>
          </a:prstGeom>
          <a:noFill/>
        </p:spPr>
        <p:txBody>
          <a:bodyPr wrap="square" rtlCol="0">
            <a:spAutoFit/>
          </a:bodyPr>
          <a:lstStyle/>
          <a:p>
            <a:r>
              <a:rPr lang="en-US" sz="2200" b="1">
                <a:latin typeface="MuseoModerno" pitchFamily="34" charset="0"/>
                <a:cs typeface="MuseoModerno" pitchFamily="34" charset="0"/>
              </a:rPr>
              <a:t>DECODING PROCESS:</a:t>
            </a:r>
            <a:endParaRPr lang="en-US" sz="2200" b="1">
              <a:latin typeface="MuseoModerno" pitchFamily="34" charset="0"/>
              <a:cs typeface="MuseoModerno" pitchFamily="34" charset="0"/>
            </a:endParaRPr>
          </a:p>
          <a:p>
            <a:pPr marL="285750" indent="-285750">
              <a:buFont typeface="Arial" panose="020B0604020202020204" pitchFamily="34" charset="0"/>
              <a:buChar char="•"/>
            </a:pPr>
            <a:r>
              <a:rPr lang="en-US" sz="2000"/>
              <a:t>Load the encoded image.</a:t>
            </a:r>
            <a:endParaRPr lang="en-US" sz="2000"/>
          </a:p>
          <a:p>
            <a:pPr marL="285750" indent="-285750">
              <a:buFont typeface="Arial" panose="020B0604020202020204" pitchFamily="34" charset="0"/>
              <a:buChar char="•"/>
            </a:pPr>
            <a:r>
              <a:rPr lang="en-US" sz="2000"/>
              <a:t>Extract the binary data from pixel values.</a:t>
            </a:r>
            <a:endParaRPr lang="en-US" sz="2000"/>
          </a:p>
          <a:p>
            <a:pPr marL="285750" indent="-285750">
              <a:buFont typeface="Arial" panose="020B0604020202020204" pitchFamily="34" charset="0"/>
              <a:buChar char="•"/>
            </a:pPr>
            <a:r>
              <a:rPr lang="en-US" sz="2000"/>
              <a:t>Convert binary data back to the original message.</a:t>
            </a:r>
            <a:endParaRPr lang="en-US" sz="2000"/>
          </a:p>
        </p:txBody>
      </p:sp>
      <p:sp>
        <p:nvSpPr>
          <p:cNvPr id="11" name="Diagonal Stripe 10"/>
          <p:cNvSpPr/>
          <p:nvPr/>
        </p:nvSpPr>
        <p:spPr>
          <a:xfrm rot="18780000">
            <a:off x="8837295" y="3725545"/>
            <a:ext cx="2160270" cy="2016125"/>
          </a:xfrm>
          <a:prstGeom prst="diagStrip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Diagonal Stripe 11"/>
          <p:cNvSpPr/>
          <p:nvPr/>
        </p:nvSpPr>
        <p:spPr>
          <a:xfrm rot="2640000">
            <a:off x="7330440" y="5236210"/>
            <a:ext cx="2160270" cy="2016125"/>
          </a:xfrm>
          <a:prstGeom prst="diagStrip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ext Box 1"/>
          <p:cNvSpPr txBox="1"/>
          <p:nvPr/>
        </p:nvSpPr>
        <p:spPr>
          <a:xfrm>
            <a:off x="2325370" y="322580"/>
            <a:ext cx="3979545" cy="768350"/>
          </a:xfrm>
          <a:prstGeom prst="rect">
            <a:avLst/>
          </a:prstGeom>
          <a:noFill/>
        </p:spPr>
        <p:txBody>
          <a:bodyPr wrap="square" rtlCol="0">
            <a:spAutoFit/>
          </a:bodyPr>
          <a:lstStyle/>
          <a:p>
            <a:r>
              <a:rPr lang="en-GB" sz="2200" b="1" dirty="0">
                <a:ln>
                  <a:solidFill>
                    <a:schemeClr val="bg1"/>
                  </a:solidFill>
                </a:ln>
                <a:solidFill>
                  <a:schemeClr val="bg1"/>
                </a:solidFill>
                <a:latin typeface="Arial Black" panose="020B0A04020102020204" charset="0"/>
                <a:cs typeface="Arial Black" panose="020B0A04020102020204" charset="0"/>
                <a:sym typeface="+mn-ea"/>
              </a:rPr>
              <a:t>MODELLING</a:t>
            </a:r>
            <a:endParaRPr lang="en-US" sz="2200" b="1" dirty="0">
              <a:ln>
                <a:solidFill>
                  <a:schemeClr val="bg1"/>
                </a:solidFill>
              </a:ln>
              <a:solidFill>
                <a:schemeClr val="bg1"/>
              </a:solidFill>
              <a:latin typeface="Arial Black" panose="020B0A04020102020204" charset="0"/>
              <a:cs typeface="Arial Black" panose="020B0A04020102020204" charset="0"/>
            </a:endParaRPr>
          </a:p>
          <a:p>
            <a:endParaRPr lang="en-US" sz="2200" b="1" dirty="0">
              <a:ln>
                <a:solidFill>
                  <a:schemeClr val="bg1"/>
                </a:solidFill>
              </a:ln>
              <a:solidFill>
                <a:schemeClr val="bg1"/>
              </a:solidFill>
              <a:latin typeface="Arial Black" panose="020B0A04020102020204" charset="0"/>
              <a:cs typeface="Arial Black" panose="020B0A04020102020204" charset="0"/>
            </a:endParaRPr>
          </a:p>
        </p:txBody>
      </p:sp>
    </p:spTree>
  </p:cSld>
  <p:clrMapOvr>
    <a:masterClrMapping/>
  </p:clrMapOvr>
  <mc:AlternateContent xmlns:mc="http://schemas.openxmlformats.org/markup-compatibility/2006">
    <mc:Choice xmlns:p14="http://schemas.microsoft.com/office/powerpoint/2010/main" Requires="p14">
      <p:transition spd="slow" p14:dur="2000" advClick="0" advTm="20000"/>
    </mc:Choice>
    <mc:Fallback>
      <p:transition spd="slow" advClick="0" advTm="20000"/>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任意多边形 59"/>
          <p:cNvSpPr/>
          <p:nvPr/>
        </p:nvSpPr>
        <p:spPr>
          <a:xfrm rot="10800000">
            <a:off x="1744806" y="235339"/>
            <a:ext cx="11113944" cy="644441"/>
          </a:xfrm>
          <a:custGeom>
            <a:avLst/>
            <a:gdLst>
              <a:gd name="connsiteX0" fmla="*/ 2445724 w 3036849"/>
              <a:gd name="connsiteY0" fmla="*/ 0 h 1182250"/>
              <a:gd name="connsiteX1" fmla="*/ 3036849 w 3036849"/>
              <a:gd name="connsiteY1" fmla="*/ 591125 h 1182250"/>
              <a:gd name="connsiteX2" fmla="*/ 2445724 w 3036849"/>
              <a:gd name="connsiteY2" fmla="*/ 1182250 h 1182250"/>
              <a:gd name="connsiteX3" fmla="*/ 2367755 w 3036849"/>
              <a:gd name="connsiteY3" fmla="*/ 1174390 h 1182250"/>
              <a:gd name="connsiteX4" fmla="*/ 0 w 3036849"/>
              <a:gd name="connsiteY4" fmla="*/ 1174390 h 1182250"/>
              <a:gd name="connsiteX5" fmla="*/ 0 w 3036849"/>
              <a:gd name="connsiteY5" fmla="*/ 7860 h 1182250"/>
              <a:gd name="connsiteX6" fmla="*/ 2367755 w 3036849"/>
              <a:gd name="connsiteY6" fmla="*/ 7860 h 1182250"/>
              <a:gd name="connsiteX0-1" fmla="*/ 18984824 w 19575949"/>
              <a:gd name="connsiteY0-2" fmla="*/ 0 h 1182250"/>
              <a:gd name="connsiteX1-3" fmla="*/ 19575949 w 19575949"/>
              <a:gd name="connsiteY1-4" fmla="*/ 591125 h 1182250"/>
              <a:gd name="connsiteX2-5" fmla="*/ 18984824 w 19575949"/>
              <a:gd name="connsiteY2-6" fmla="*/ 1182250 h 1182250"/>
              <a:gd name="connsiteX3-7" fmla="*/ 18906855 w 19575949"/>
              <a:gd name="connsiteY3-8" fmla="*/ 1174390 h 1182250"/>
              <a:gd name="connsiteX4-9" fmla="*/ 16539100 w 19575949"/>
              <a:gd name="connsiteY4-10" fmla="*/ 1174390 h 1182250"/>
              <a:gd name="connsiteX5-11" fmla="*/ 0 w 19575949"/>
              <a:gd name="connsiteY5-12" fmla="*/ 112703 h 1182250"/>
              <a:gd name="connsiteX6-13" fmla="*/ 18906855 w 19575949"/>
              <a:gd name="connsiteY6-14" fmla="*/ 7860 h 1182250"/>
              <a:gd name="connsiteX7" fmla="*/ 18984824 w 19575949"/>
              <a:gd name="connsiteY7" fmla="*/ 0 h 1182250"/>
              <a:gd name="connsiteX0-15" fmla="*/ 18984826 w 19575951"/>
              <a:gd name="connsiteY0-16" fmla="*/ 0 h 1182250"/>
              <a:gd name="connsiteX1-17" fmla="*/ 19575951 w 19575951"/>
              <a:gd name="connsiteY1-18" fmla="*/ 591125 h 1182250"/>
              <a:gd name="connsiteX2-19" fmla="*/ 18984826 w 19575951"/>
              <a:gd name="connsiteY2-20" fmla="*/ 1182250 h 1182250"/>
              <a:gd name="connsiteX3-21" fmla="*/ 18906857 w 19575951"/>
              <a:gd name="connsiteY3-22" fmla="*/ 1174390 h 1182250"/>
              <a:gd name="connsiteX4-23" fmla="*/ 0 w 19575951"/>
              <a:gd name="connsiteY4-24" fmla="*/ 1148181 h 1182250"/>
              <a:gd name="connsiteX5-25" fmla="*/ 2 w 19575951"/>
              <a:gd name="connsiteY5-26" fmla="*/ 112703 h 1182250"/>
              <a:gd name="connsiteX6-27" fmla="*/ 18906857 w 19575951"/>
              <a:gd name="connsiteY6-28" fmla="*/ 7860 h 1182250"/>
              <a:gd name="connsiteX7-29" fmla="*/ 18984826 w 19575951"/>
              <a:gd name="connsiteY7-30" fmla="*/ 0 h 118225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29" y="connsiteY7-30"/>
              </a:cxn>
            </a:cxnLst>
            <a:rect l="l" t="t" r="r" b="b"/>
            <a:pathLst>
              <a:path w="19575951" h="1182250">
                <a:moveTo>
                  <a:pt x="18984826" y="0"/>
                </a:moveTo>
                <a:cubicBezTo>
                  <a:pt x="19311295" y="0"/>
                  <a:pt x="19575951" y="264656"/>
                  <a:pt x="19575951" y="591125"/>
                </a:cubicBezTo>
                <a:cubicBezTo>
                  <a:pt x="19575951" y="917594"/>
                  <a:pt x="19311295" y="1182250"/>
                  <a:pt x="18984826" y="1182250"/>
                </a:cubicBezTo>
                <a:lnTo>
                  <a:pt x="18906857" y="1174390"/>
                </a:lnTo>
                <a:lnTo>
                  <a:pt x="0" y="1148181"/>
                </a:lnTo>
                <a:cubicBezTo>
                  <a:pt x="1" y="803022"/>
                  <a:pt x="1" y="457862"/>
                  <a:pt x="2" y="112703"/>
                </a:cubicBezTo>
                <a:lnTo>
                  <a:pt x="18906857" y="7860"/>
                </a:lnTo>
                <a:lnTo>
                  <a:pt x="18984826" y="0"/>
                </a:lnTo>
                <a:close/>
              </a:path>
            </a:pathLst>
          </a:custGeom>
          <a:solidFill>
            <a:srgbClr val="3F3F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pitchFamily="34" charset="0"/>
              <a:ea typeface="Calibri" panose="020F0502020204030204" pitchFamily="34" charset="0"/>
              <a:cs typeface="Calibri" panose="020F0502020204030204" pitchFamily="34" charset="0"/>
            </a:endParaRPr>
          </a:p>
        </p:txBody>
      </p:sp>
      <p:sp>
        <p:nvSpPr>
          <p:cNvPr id="58" name="任意多边形 57"/>
          <p:cNvSpPr/>
          <p:nvPr/>
        </p:nvSpPr>
        <p:spPr>
          <a:xfrm>
            <a:off x="-4049" y="235339"/>
            <a:ext cx="1655377" cy="644441"/>
          </a:xfrm>
          <a:custGeom>
            <a:avLst/>
            <a:gdLst>
              <a:gd name="connsiteX0" fmla="*/ 2445724 w 3036849"/>
              <a:gd name="connsiteY0" fmla="*/ 0 h 1182250"/>
              <a:gd name="connsiteX1" fmla="*/ 3036849 w 3036849"/>
              <a:gd name="connsiteY1" fmla="*/ 591125 h 1182250"/>
              <a:gd name="connsiteX2" fmla="*/ 2445724 w 3036849"/>
              <a:gd name="connsiteY2" fmla="*/ 1182250 h 1182250"/>
              <a:gd name="connsiteX3" fmla="*/ 2367755 w 3036849"/>
              <a:gd name="connsiteY3" fmla="*/ 1174390 h 1182250"/>
              <a:gd name="connsiteX4" fmla="*/ 0 w 3036849"/>
              <a:gd name="connsiteY4" fmla="*/ 1174390 h 1182250"/>
              <a:gd name="connsiteX5" fmla="*/ 0 w 3036849"/>
              <a:gd name="connsiteY5" fmla="*/ 7860 h 1182250"/>
              <a:gd name="connsiteX6" fmla="*/ 2367755 w 3036849"/>
              <a:gd name="connsiteY6" fmla="*/ 7860 h 1182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36849" h="1182250">
                <a:moveTo>
                  <a:pt x="2445724" y="0"/>
                </a:moveTo>
                <a:cubicBezTo>
                  <a:pt x="2772193" y="0"/>
                  <a:pt x="3036849" y="264656"/>
                  <a:pt x="3036849" y="591125"/>
                </a:cubicBezTo>
                <a:cubicBezTo>
                  <a:pt x="3036849" y="917594"/>
                  <a:pt x="2772193" y="1182250"/>
                  <a:pt x="2445724" y="1182250"/>
                </a:cubicBezTo>
                <a:lnTo>
                  <a:pt x="2367755" y="1174390"/>
                </a:lnTo>
                <a:lnTo>
                  <a:pt x="0" y="1174390"/>
                </a:lnTo>
                <a:lnTo>
                  <a:pt x="0" y="7860"/>
                </a:lnTo>
                <a:lnTo>
                  <a:pt x="2367755" y="7860"/>
                </a:ln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pitchFamily="34" charset="0"/>
              <a:ea typeface="Calibri" panose="020F0502020204030204" pitchFamily="34" charset="0"/>
              <a:cs typeface="Calibri" panose="020F0502020204030204" pitchFamily="34" charset="0"/>
            </a:endParaRPr>
          </a:p>
        </p:txBody>
      </p:sp>
      <p:sp>
        <p:nvSpPr>
          <p:cNvPr id="11" name="Notched Right Arrow 10"/>
          <p:cNvSpPr/>
          <p:nvPr/>
        </p:nvSpPr>
        <p:spPr>
          <a:xfrm>
            <a:off x="596265" y="448310"/>
            <a:ext cx="593725" cy="257810"/>
          </a:xfrm>
          <a:prstGeom prst="notchedRightArrow">
            <a:avLst/>
          </a:prstGeom>
          <a:noFill/>
          <a:ln w="57150">
            <a:solidFill>
              <a:schemeClr val="bg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 Box 12"/>
          <p:cNvSpPr txBox="1"/>
          <p:nvPr/>
        </p:nvSpPr>
        <p:spPr>
          <a:xfrm>
            <a:off x="2108835" y="375920"/>
            <a:ext cx="3044190" cy="429895"/>
          </a:xfrm>
          <a:prstGeom prst="rect">
            <a:avLst/>
          </a:prstGeom>
          <a:noFill/>
        </p:spPr>
        <p:txBody>
          <a:bodyPr wrap="square" rtlCol="0">
            <a:spAutoFit/>
          </a:bodyPr>
          <a:lstStyle/>
          <a:p>
            <a:r>
              <a:rPr lang="en-US" sz="2200" b="1">
                <a:ln>
                  <a:solidFill>
                    <a:schemeClr val="bg1"/>
                  </a:solidFill>
                </a:ln>
                <a:solidFill>
                  <a:schemeClr val="bg1"/>
                </a:solidFill>
                <a:effectLst/>
                <a:latin typeface="Arial Rounded MT Bold" panose="020F0704030504030204" charset="0"/>
                <a:cs typeface="Arial Rounded MT Bold" panose="020F0704030504030204" charset="0"/>
              </a:rPr>
              <a:t>RESULT</a:t>
            </a:r>
            <a:endParaRPr lang="en-US" sz="2200" b="1">
              <a:ln>
                <a:solidFill>
                  <a:schemeClr val="bg1"/>
                </a:solidFill>
              </a:ln>
              <a:solidFill>
                <a:schemeClr val="bg1"/>
              </a:solidFill>
              <a:effectLst/>
              <a:latin typeface="Arial Rounded MT Bold" panose="020F0704030504030204" charset="0"/>
              <a:cs typeface="Arial Rounded MT Bold" panose="020F0704030504030204" charset="0"/>
            </a:endParaRPr>
          </a:p>
        </p:txBody>
      </p:sp>
      <p:pic>
        <p:nvPicPr>
          <p:cNvPr id="3" name="Picture 2" descr="Screenshot 2024-07-10 115910"/>
          <p:cNvPicPr>
            <a:picLocks noChangeAspect="1"/>
          </p:cNvPicPr>
          <p:nvPr/>
        </p:nvPicPr>
        <p:blipFill>
          <a:blip r:embed="rId1"/>
          <a:stretch>
            <a:fillRect/>
          </a:stretch>
        </p:blipFill>
        <p:spPr>
          <a:xfrm>
            <a:off x="381000" y="2896235"/>
            <a:ext cx="5716905" cy="3138805"/>
          </a:xfrm>
          <a:prstGeom prst="rect">
            <a:avLst/>
          </a:prstGeom>
        </p:spPr>
      </p:pic>
      <p:pic>
        <p:nvPicPr>
          <p:cNvPr id="6" name="Picture 5" descr="Screenshot 2024-07-10 115937"/>
          <p:cNvPicPr>
            <a:picLocks noChangeAspect="1"/>
          </p:cNvPicPr>
          <p:nvPr/>
        </p:nvPicPr>
        <p:blipFill>
          <a:blip r:embed="rId2"/>
          <a:stretch>
            <a:fillRect/>
          </a:stretch>
        </p:blipFill>
        <p:spPr>
          <a:xfrm>
            <a:off x="6717665" y="2896235"/>
            <a:ext cx="5756910" cy="3180715"/>
          </a:xfrm>
          <a:prstGeom prst="rect">
            <a:avLst/>
          </a:prstGeom>
        </p:spPr>
      </p:pic>
      <p:sp>
        <p:nvSpPr>
          <p:cNvPr id="7" name="Text Box 6"/>
          <p:cNvSpPr txBox="1"/>
          <p:nvPr/>
        </p:nvSpPr>
        <p:spPr>
          <a:xfrm>
            <a:off x="1736725" y="1259840"/>
            <a:ext cx="4286250" cy="936625"/>
          </a:xfrm>
          <a:prstGeom prst="rect">
            <a:avLst/>
          </a:prstGeom>
          <a:noFill/>
        </p:spPr>
        <p:txBody>
          <a:bodyPr wrap="square" rtlCol="0">
            <a:noAutofit/>
          </a:bodyPr>
          <a:p>
            <a:endParaRPr lang="en-US"/>
          </a:p>
        </p:txBody>
      </p:sp>
      <p:sp>
        <p:nvSpPr>
          <p:cNvPr id="8" name="Text Box 7"/>
          <p:cNvSpPr txBox="1"/>
          <p:nvPr>
            <p:custDataLst>
              <p:tags r:id="rId3"/>
            </p:custDataLst>
          </p:nvPr>
        </p:nvSpPr>
        <p:spPr>
          <a:xfrm>
            <a:off x="525145" y="1311910"/>
            <a:ext cx="2473325" cy="768350"/>
          </a:xfrm>
          <a:prstGeom prst="rect">
            <a:avLst/>
          </a:prstGeom>
          <a:noFill/>
        </p:spPr>
        <p:txBody>
          <a:bodyPr wrap="square" rtlCol="0">
            <a:spAutoFit/>
          </a:bodyPr>
          <a:p>
            <a:pPr marL="342900" indent="-342900">
              <a:buFont typeface="Wingdings" panose="05000000000000000000" charset="0"/>
              <a:buChar char="Ø"/>
            </a:pPr>
            <a:r>
              <a:rPr lang="en-US" sz="2200" b="1">
                <a:solidFill>
                  <a:srgbClr val="C00000"/>
                </a:solidFill>
                <a:effectLst>
                  <a:outerShdw blurRad="38100" dist="38100" dir="2700000" algn="tl">
                    <a:srgbClr val="000000">
                      <a:alpha val="43137"/>
                    </a:srgbClr>
                  </a:outerShdw>
                </a:effectLst>
                <a:latin typeface="MuseoModerno" pitchFamily="34" charset="0"/>
                <a:cs typeface="MuseoModerno" pitchFamily="34" charset="0"/>
              </a:rPr>
              <a:t>IMAGE ENCRYPTION</a:t>
            </a:r>
            <a:endParaRPr lang="en-US" sz="2200" b="1">
              <a:solidFill>
                <a:srgbClr val="C00000"/>
              </a:solidFill>
              <a:effectLst>
                <a:outerShdw blurRad="38100" dist="38100" dir="2700000" algn="tl">
                  <a:srgbClr val="000000">
                    <a:alpha val="43137"/>
                  </a:srgbClr>
                </a:outerShdw>
              </a:effectLst>
              <a:latin typeface="MuseoModerno" pitchFamily="34" charset="0"/>
              <a:cs typeface="MuseoModerno" pitchFamily="34" charset="0"/>
            </a:endParaRPr>
          </a:p>
        </p:txBody>
      </p:sp>
      <p:sp>
        <p:nvSpPr>
          <p:cNvPr id="10" name="Text Box 9"/>
          <p:cNvSpPr txBox="1"/>
          <p:nvPr>
            <p:custDataLst>
              <p:tags r:id="rId4"/>
            </p:custDataLst>
          </p:nvPr>
        </p:nvSpPr>
        <p:spPr>
          <a:xfrm>
            <a:off x="7869555" y="1240155"/>
            <a:ext cx="2473325" cy="768350"/>
          </a:xfrm>
          <a:prstGeom prst="rect">
            <a:avLst/>
          </a:prstGeom>
          <a:noFill/>
        </p:spPr>
        <p:txBody>
          <a:bodyPr wrap="square" rtlCol="0">
            <a:spAutoFit/>
          </a:bodyPr>
          <a:lstStyle/>
          <a:p>
            <a:pPr marL="342900" indent="-342900">
              <a:buFont typeface="Wingdings" panose="05000000000000000000" charset="0"/>
              <a:buChar char="Ø"/>
            </a:pPr>
            <a:r>
              <a:rPr lang="en-US" sz="2200" b="1">
                <a:solidFill>
                  <a:srgbClr val="C00000"/>
                </a:solidFill>
                <a:effectLst>
                  <a:outerShdw blurRad="38100" dist="38100" dir="2700000" algn="tl">
                    <a:srgbClr val="000000">
                      <a:alpha val="43137"/>
                    </a:srgbClr>
                  </a:outerShdw>
                </a:effectLst>
                <a:latin typeface="MuseoModerno" pitchFamily="34" charset="0"/>
                <a:cs typeface="MuseoModerno" pitchFamily="34" charset="0"/>
              </a:rPr>
              <a:t>IMAGE DECRYPTION</a:t>
            </a:r>
            <a:endParaRPr lang="en-US" sz="2200" b="1">
              <a:solidFill>
                <a:srgbClr val="C00000"/>
              </a:solidFill>
              <a:effectLst>
                <a:outerShdw blurRad="38100" dist="38100" dir="2700000" algn="tl">
                  <a:srgbClr val="000000">
                    <a:alpha val="43137"/>
                  </a:srgbClr>
                </a:outerShdw>
              </a:effectLst>
              <a:latin typeface="MuseoModerno" pitchFamily="34" charset="0"/>
              <a:cs typeface="MuseoModerno" pitchFamily="34" charset="0"/>
            </a:endParaRPr>
          </a:p>
        </p:txBody>
      </p:sp>
    </p:spTree>
  </p:cSld>
  <p:clrMapOvr>
    <a:masterClrMapping/>
  </p:clrMapOvr>
  <p:transition spd="slow" advTm="20000"/>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6" name="组合 55"/>
          <p:cNvGrpSpPr/>
          <p:nvPr/>
        </p:nvGrpSpPr>
        <p:grpSpPr>
          <a:xfrm>
            <a:off x="-4049" y="235339"/>
            <a:ext cx="12881849" cy="7016361"/>
            <a:chOff x="0" y="222292"/>
            <a:chExt cx="12881849" cy="7016361"/>
          </a:xfrm>
        </p:grpSpPr>
        <p:sp>
          <p:nvSpPr>
            <p:cNvPr id="58" name="任意多边形 57"/>
            <p:cNvSpPr/>
            <p:nvPr/>
          </p:nvSpPr>
          <p:spPr>
            <a:xfrm>
              <a:off x="0" y="222292"/>
              <a:ext cx="1655377" cy="644441"/>
            </a:xfrm>
            <a:custGeom>
              <a:avLst/>
              <a:gdLst>
                <a:gd name="connsiteX0" fmla="*/ 2445724 w 3036849"/>
                <a:gd name="connsiteY0" fmla="*/ 0 h 1182250"/>
                <a:gd name="connsiteX1" fmla="*/ 3036849 w 3036849"/>
                <a:gd name="connsiteY1" fmla="*/ 591125 h 1182250"/>
                <a:gd name="connsiteX2" fmla="*/ 2445724 w 3036849"/>
                <a:gd name="connsiteY2" fmla="*/ 1182250 h 1182250"/>
                <a:gd name="connsiteX3" fmla="*/ 2367755 w 3036849"/>
                <a:gd name="connsiteY3" fmla="*/ 1174390 h 1182250"/>
                <a:gd name="connsiteX4" fmla="*/ 0 w 3036849"/>
                <a:gd name="connsiteY4" fmla="*/ 1174390 h 1182250"/>
                <a:gd name="connsiteX5" fmla="*/ 0 w 3036849"/>
                <a:gd name="connsiteY5" fmla="*/ 7860 h 1182250"/>
                <a:gd name="connsiteX6" fmla="*/ 2367755 w 3036849"/>
                <a:gd name="connsiteY6" fmla="*/ 7860 h 1182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36849" h="1182250">
                  <a:moveTo>
                    <a:pt x="2445724" y="0"/>
                  </a:moveTo>
                  <a:cubicBezTo>
                    <a:pt x="2772193" y="0"/>
                    <a:pt x="3036849" y="264656"/>
                    <a:pt x="3036849" y="591125"/>
                  </a:cubicBezTo>
                  <a:cubicBezTo>
                    <a:pt x="3036849" y="917594"/>
                    <a:pt x="2772193" y="1182250"/>
                    <a:pt x="2445724" y="1182250"/>
                  </a:cubicBezTo>
                  <a:lnTo>
                    <a:pt x="2367755" y="1174390"/>
                  </a:lnTo>
                  <a:lnTo>
                    <a:pt x="0" y="1174390"/>
                  </a:lnTo>
                  <a:lnTo>
                    <a:pt x="0" y="7860"/>
                  </a:lnTo>
                  <a:lnTo>
                    <a:pt x="2367755" y="7860"/>
                  </a:ln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pitchFamily="34" charset="0"/>
                <a:ea typeface="Calibri" panose="020F0502020204030204" pitchFamily="34" charset="0"/>
                <a:cs typeface="Calibri" panose="020F0502020204030204" pitchFamily="34" charset="0"/>
              </a:endParaRPr>
            </a:p>
          </p:txBody>
        </p:sp>
        <p:sp>
          <p:nvSpPr>
            <p:cNvPr id="60" name="任意多边形 59"/>
            <p:cNvSpPr/>
            <p:nvPr/>
          </p:nvSpPr>
          <p:spPr>
            <a:xfrm rot="10800000">
              <a:off x="1748855" y="222292"/>
              <a:ext cx="11113944" cy="644441"/>
            </a:xfrm>
            <a:custGeom>
              <a:avLst/>
              <a:gdLst>
                <a:gd name="connsiteX0" fmla="*/ 2445724 w 3036849"/>
                <a:gd name="connsiteY0" fmla="*/ 0 h 1182250"/>
                <a:gd name="connsiteX1" fmla="*/ 3036849 w 3036849"/>
                <a:gd name="connsiteY1" fmla="*/ 591125 h 1182250"/>
                <a:gd name="connsiteX2" fmla="*/ 2445724 w 3036849"/>
                <a:gd name="connsiteY2" fmla="*/ 1182250 h 1182250"/>
                <a:gd name="connsiteX3" fmla="*/ 2367755 w 3036849"/>
                <a:gd name="connsiteY3" fmla="*/ 1174390 h 1182250"/>
                <a:gd name="connsiteX4" fmla="*/ 0 w 3036849"/>
                <a:gd name="connsiteY4" fmla="*/ 1174390 h 1182250"/>
                <a:gd name="connsiteX5" fmla="*/ 0 w 3036849"/>
                <a:gd name="connsiteY5" fmla="*/ 7860 h 1182250"/>
                <a:gd name="connsiteX6" fmla="*/ 2367755 w 3036849"/>
                <a:gd name="connsiteY6" fmla="*/ 7860 h 1182250"/>
                <a:gd name="connsiteX0-1" fmla="*/ 18984824 w 19575949"/>
                <a:gd name="connsiteY0-2" fmla="*/ 0 h 1182250"/>
                <a:gd name="connsiteX1-3" fmla="*/ 19575949 w 19575949"/>
                <a:gd name="connsiteY1-4" fmla="*/ 591125 h 1182250"/>
                <a:gd name="connsiteX2-5" fmla="*/ 18984824 w 19575949"/>
                <a:gd name="connsiteY2-6" fmla="*/ 1182250 h 1182250"/>
                <a:gd name="connsiteX3-7" fmla="*/ 18906855 w 19575949"/>
                <a:gd name="connsiteY3-8" fmla="*/ 1174390 h 1182250"/>
                <a:gd name="connsiteX4-9" fmla="*/ 16539100 w 19575949"/>
                <a:gd name="connsiteY4-10" fmla="*/ 1174390 h 1182250"/>
                <a:gd name="connsiteX5-11" fmla="*/ 0 w 19575949"/>
                <a:gd name="connsiteY5-12" fmla="*/ 112703 h 1182250"/>
                <a:gd name="connsiteX6-13" fmla="*/ 18906855 w 19575949"/>
                <a:gd name="connsiteY6-14" fmla="*/ 7860 h 1182250"/>
                <a:gd name="connsiteX7" fmla="*/ 18984824 w 19575949"/>
                <a:gd name="connsiteY7" fmla="*/ 0 h 1182250"/>
                <a:gd name="connsiteX0-15" fmla="*/ 18984826 w 19575951"/>
                <a:gd name="connsiteY0-16" fmla="*/ 0 h 1182250"/>
                <a:gd name="connsiteX1-17" fmla="*/ 19575951 w 19575951"/>
                <a:gd name="connsiteY1-18" fmla="*/ 591125 h 1182250"/>
                <a:gd name="connsiteX2-19" fmla="*/ 18984826 w 19575951"/>
                <a:gd name="connsiteY2-20" fmla="*/ 1182250 h 1182250"/>
                <a:gd name="connsiteX3-21" fmla="*/ 18906857 w 19575951"/>
                <a:gd name="connsiteY3-22" fmla="*/ 1174390 h 1182250"/>
                <a:gd name="connsiteX4-23" fmla="*/ 0 w 19575951"/>
                <a:gd name="connsiteY4-24" fmla="*/ 1148181 h 1182250"/>
                <a:gd name="connsiteX5-25" fmla="*/ 2 w 19575951"/>
                <a:gd name="connsiteY5-26" fmla="*/ 112703 h 1182250"/>
                <a:gd name="connsiteX6-27" fmla="*/ 18906857 w 19575951"/>
                <a:gd name="connsiteY6-28" fmla="*/ 7860 h 1182250"/>
                <a:gd name="connsiteX7-29" fmla="*/ 18984826 w 19575951"/>
                <a:gd name="connsiteY7-30" fmla="*/ 0 h 118225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29" y="connsiteY7-30"/>
                </a:cxn>
              </a:cxnLst>
              <a:rect l="l" t="t" r="r" b="b"/>
              <a:pathLst>
                <a:path w="19575951" h="1182250">
                  <a:moveTo>
                    <a:pt x="18984826" y="0"/>
                  </a:moveTo>
                  <a:cubicBezTo>
                    <a:pt x="19311295" y="0"/>
                    <a:pt x="19575951" y="264656"/>
                    <a:pt x="19575951" y="591125"/>
                  </a:cubicBezTo>
                  <a:cubicBezTo>
                    <a:pt x="19575951" y="917594"/>
                    <a:pt x="19311295" y="1182250"/>
                    <a:pt x="18984826" y="1182250"/>
                  </a:cubicBezTo>
                  <a:lnTo>
                    <a:pt x="18906857" y="1174390"/>
                  </a:lnTo>
                  <a:lnTo>
                    <a:pt x="0" y="1148181"/>
                  </a:lnTo>
                  <a:cubicBezTo>
                    <a:pt x="1" y="803022"/>
                    <a:pt x="1" y="457862"/>
                    <a:pt x="2" y="112703"/>
                  </a:cubicBezTo>
                  <a:lnTo>
                    <a:pt x="18906857" y="7860"/>
                  </a:lnTo>
                  <a:lnTo>
                    <a:pt x="18984826" y="0"/>
                  </a:lnTo>
                  <a:close/>
                </a:path>
              </a:pathLst>
            </a:custGeom>
            <a:solidFill>
              <a:srgbClr val="3F3F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pitchFamily="34" charset="0"/>
                <a:ea typeface="Calibri" panose="020F0502020204030204" pitchFamily="34" charset="0"/>
                <a:cs typeface="Calibri" panose="020F0502020204030204" pitchFamily="34" charset="0"/>
              </a:endParaRPr>
            </a:p>
          </p:txBody>
        </p:sp>
        <p:sp>
          <p:nvSpPr>
            <p:cNvPr id="65" name="矩形 64"/>
            <p:cNvSpPr/>
            <p:nvPr/>
          </p:nvSpPr>
          <p:spPr>
            <a:xfrm>
              <a:off x="0" y="7124353"/>
              <a:ext cx="12881849" cy="114300"/>
            </a:xfrm>
            <a:prstGeom prst="rect">
              <a:avLst/>
            </a:prstGeom>
            <a:solidFill>
              <a:srgbClr val="3F3F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alibri" panose="020F0502020204030204" pitchFamily="34" charset="0"/>
                <a:ea typeface="Calibri" panose="020F0502020204030204" pitchFamily="34" charset="0"/>
                <a:cs typeface="Calibri" panose="020F0502020204030204" pitchFamily="34" charset="0"/>
              </a:endParaRPr>
            </a:p>
          </p:txBody>
        </p:sp>
      </p:grpSp>
      <p:sp>
        <p:nvSpPr>
          <p:cNvPr id="7" name="Notched Right Arrow 6"/>
          <p:cNvSpPr/>
          <p:nvPr/>
        </p:nvSpPr>
        <p:spPr>
          <a:xfrm>
            <a:off x="596265" y="448310"/>
            <a:ext cx="593725" cy="257810"/>
          </a:xfrm>
          <a:prstGeom prst="notchedRightArrow">
            <a:avLst/>
          </a:prstGeom>
          <a:noFill/>
          <a:ln w="57150">
            <a:solidFill>
              <a:schemeClr val="bg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Box 5"/>
          <p:cNvSpPr txBox="1"/>
          <p:nvPr/>
        </p:nvSpPr>
        <p:spPr>
          <a:xfrm>
            <a:off x="452755" y="1311910"/>
            <a:ext cx="2473325" cy="768350"/>
          </a:xfrm>
          <a:prstGeom prst="rect">
            <a:avLst/>
          </a:prstGeom>
          <a:noFill/>
        </p:spPr>
        <p:txBody>
          <a:bodyPr wrap="square" rtlCol="0">
            <a:spAutoFit/>
          </a:bodyPr>
          <a:lstStyle/>
          <a:p>
            <a:pPr marL="342900" indent="-342900">
              <a:buFont typeface="Wingdings" panose="05000000000000000000" charset="0"/>
              <a:buChar char="Ø"/>
            </a:pPr>
            <a:r>
              <a:rPr lang="en-US" sz="2200" b="1">
                <a:solidFill>
                  <a:srgbClr val="C00000"/>
                </a:solidFill>
                <a:effectLst>
                  <a:outerShdw blurRad="38100" dist="38100" dir="2700000" algn="tl">
                    <a:srgbClr val="000000">
                      <a:alpha val="43137"/>
                    </a:srgbClr>
                  </a:outerShdw>
                </a:effectLst>
                <a:latin typeface="MuseoModerno" pitchFamily="34" charset="0"/>
                <a:cs typeface="MuseoModerno" pitchFamily="34" charset="0"/>
              </a:rPr>
              <a:t>ORIGINAL IMAGE</a:t>
            </a:r>
            <a:endParaRPr lang="en-US" sz="2200" b="1">
              <a:solidFill>
                <a:srgbClr val="C00000"/>
              </a:solidFill>
              <a:effectLst>
                <a:outerShdw blurRad="38100" dist="38100" dir="2700000" algn="tl">
                  <a:srgbClr val="000000">
                    <a:alpha val="43137"/>
                  </a:srgbClr>
                </a:outerShdw>
              </a:effectLst>
              <a:latin typeface="MuseoModerno" pitchFamily="34" charset="0"/>
              <a:cs typeface="MuseoModerno" pitchFamily="34" charset="0"/>
            </a:endParaRPr>
          </a:p>
        </p:txBody>
      </p:sp>
      <p:sp>
        <p:nvSpPr>
          <p:cNvPr id="9" name="Text Box 8"/>
          <p:cNvSpPr txBox="1"/>
          <p:nvPr/>
        </p:nvSpPr>
        <p:spPr>
          <a:xfrm>
            <a:off x="10029825" y="1240155"/>
            <a:ext cx="2425065" cy="768350"/>
          </a:xfrm>
          <a:prstGeom prst="rect">
            <a:avLst/>
          </a:prstGeom>
          <a:noFill/>
        </p:spPr>
        <p:txBody>
          <a:bodyPr wrap="square" rtlCol="0">
            <a:spAutoFit/>
          </a:bodyPr>
          <a:lstStyle/>
          <a:p>
            <a:pPr marL="285750" indent="-285750">
              <a:buFont typeface="Wingdings" panose="05000000000000000000" charset="0"/>
              <a:buChar char="Ø"/>
            </a:pPr>
            <a:r>
              <a:rPr lang="en-US" sz="2200" b="1">
                <a:solidFill>
                  <a:srgbClr val="C00000"/>
                </a:solidFill>
                <a:effectLst>
                  <a:outerShdw blurRad="38100" dist="38100" dir="2700000" algn="tl">
                    <a:srgbClr val="000000">
                      <a:alpha val="43137"/>
                    </a:srgbClr>
                  </a:outerShdw>
                </a:effectLst>
                <a:latin typeface="MuseoModerno" pitchFamily="34" charset="0"/>
                <a:cs typeface="MuseoModerno" pitchFamily="34" charset="0"/>
              </a:rPr>
              <a:t>ENCODED IMAGE</a:t>
            </a:r>
            <a:endParaRPr lang="en-US" sz="2200" b="1">
              <a:solidFill>
                <a:srgbClr val="C00000"/>
              </a:solidFill>
              <a:effectLst>
                <a:outerShdw blurRad="38100" dist="38100" dir="2700000" algn="tl">
                  <a:srgbClr val="000000">
                    <a:alpha val="43137"/>
                  </a:srgbClr>
                </a:outerShdw>
              </a:effectLst>
              <a:latin typeface="MuseoModerno" pitchFamily="34" charset="0"/>
              <a:cs typeface="MuseoModerno" pitchFamily="34" charset="0"/>
            </a:endParaRPr>
          </a:p>
        </p:txBody>
      </p:sp>
      <p:sp>
        <p:nvSpPr>
          <p:cNvPr id="10" name="Text Box 9"/>
          <p:cNvSpPr txBox="1"/>
          <p:nvPr/>
        </p:nvSpPr>
        <p:spPr>
          <a:xfrm>
            <a:off x="984250" y="6707505"/>
            <a:ext cx="8888730" cy="429895"/>
          </a:xfrm>
          <a:prstGeom prst="rect">
            <a:avLst/>
          </a:prstGeom>
          <a:noFill/>
        </p:spPr>
        <p:txBody>
          <a:bodyPr wrap="square" rtlCol="0">
            <a:spAutoFit/>
          </a:bodyPr>
          <a:lstStyle/>
          <a:p>
            <a:pPr marL="285750" indent="-285750">
              <a:buFont typeface="Wingdings" panose="05000000000000000000" charset="0"/>
              <a:buChar char="Ø"/>
            </a:pPr>
            <a:r>
              <a:rPr lang="en-US" sz="2200" b="1">
                <a:solidFill>
                  <a:srgbClr val="C00000"/>
                </a:solidFill>
                <a:effectLst>
                  <a:outerShdw blurRad="38100" dist="38100" dir="2700000" algn="tl">
                    <a:srgbClr val="000000">
                      <a:alpha val="43137"/>
                    </a:srgbClr>
                  </a:outerShdw>
                </a:effectLst>
                <a:latin typeface="MuseoModerno" pitchFamily="34" charset="0"/>
                <a:cs typeface="MuseoModerno" pitchFamily="34" charset="0"/>
              </a:rPr>
              <a:t>DECODED MESSAGE </a:t>
            </a:r>
            <a:r>
              <a:rPr lang="en-US" sz="2200" b="1">
                <a:solidFill>
                  <a:schemeClr val="tx1"/>
                </a:solidFill>
                <a:effectLst/>
                <a:latin typeface="MuseoModerno" pitchFamily="34" charset="0"/>
                <a:cs typeface="MuseoModerno" pitchFamily="34" charset="0"/>
              </a:rPr>
              <a:t>:  SUPER STAR MAHESH  BABU</a:t>
            </a:r>
            <a:endParaRPr lang="en-US" sz="2200" b="1">
              <a:solidFill>
                <a:schemeClr val="tx1"/>
              </a:solidFill>
              <a:effectLst/>
              <a:latin typeface="MuseoModerno" pitchFamily="34" charset="0"/>
              <a:cs typeface="MuseoModerno" pitchFamily="34" charset="0"/>
            </a:endParaRPr>
          </a:p>
        </p:txBody>
      </p:sp>
      <p:sp>
        <p:nvSpPr>
          <p:cNvPr id="3" name="Text Box 2"/>
          <p:cNvSpPr txBox="1"/>
          <p:nvPr/>
        </p:nvSpPr>
        <p:spPr>
          <a:xfrm>
            <a:off x="2037080" y="375920"/>
            <a:ext cx="5771515" cy="503555"/>
          </a:xfrm>
          <a:prstGeom prst="rect">
            <a:avLst/>
          </a:prstGeom>
        </p:spPr>
        <p:style>
          <a:lnRef idx="0">
            <a:srgbClr val="FFFFFF"/>
          </a:lnRef>
          <a:fillRef idx="3">
            <a:prstClr val="black"/>
          </a:fillRef>
          <a:effectRef idx="0">
            <a:srgbClr val="FFFFFF"/>
          </a:effectRef>
          <a:fontRef idx="minor">
            <a:schemeClr val="lt1"/>
          </a:fontRef>
        </p:style>
        <p:txBody>
          <a:bodyPr wrap="square" rtlCol="0">
            <a:noAutofit/>
          </a:bodyPr>
          <a:p>
            <a:r>
              <a:rPr lang="en-US"/>
              <a:t>RESULT</a:t>
            </a:r>
            <a:endParaRPr lang="en-US"/>
          </a:p>
        </p:txBody>
      </p:sp>
      <p:pic>
        <p:nvPicPr>
          <p:cNvPr id="11" name="Picture 10" descr="untitledip1"/>
          <p:cNvPicPr>
            <a:picLocks noChangeAspect="1"/>
          </p:cNvPicPr>
          <p:nvPr/>
        </p:nvPicPr>
        <p:blipFill>
          <a:blip r:embed="rId1"/>
          <a:stretch>
            <a:fillRect/>
          </a:stretch>
        </p:blipFill>
        <p:spPr>
          <a:xfrm>
            <a:off x="309245" y="2076450"/>
            <a:ext cx="4091940" cy="4495800"/>
          </a:xfrm>
          <a:prstGeom prst="rect">
            <a:avLst/>
          </a:prstGeom>
        </p:spPr>
      </p:pic>
      <p:pic>
        <p:nvPicPr>
          <p:cNvPr id="12" name="Picture 11" descr="untitledop1"/>
          <p:cNvPicPr>
            <a:picLocks noChangeAspect="1"/>
          </p:cNvPicPr>
          <p:nvPr/>
        </p:nvPicPr>
        <p:blipFill>
          <a:blip r:embed="rId2"/>
          <a:stretch>
            <a:fillRect/>
          </a:stretch>
        </p:blipFill>
        <p:spPr>
          <a:xfrm>
            <a:off x="8059420" y="2038350"/>
            <a:ext cx="4105910" cy="4511040"/>
          </a:xfrm>
          <a:prstGeom prst="rect">
            <a:avLst/>
          </a:prstGeom>
        </p:spPr>
      </p:pic>
    </p:spTree>
  </p:cSld>
  <p:clrMapOvr>
    <a:masterClrMapping/>
  </p:clrMapOvr>
  <p:transition spd="slow" advTm="20000"/>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0" descr="preencoded.png">
            <a:hlinkClick r:id="rId1"/>
          </p:cNvPr>
          <p:cNvPicPr>
            <a:picLocks noChangeAspect="1"/>
          </p:cNvPicPr>
          <p:nvPr/>
        </p:nvPicPr>
        <p:blipFill>
          <a:blip r:embed="rId2"/>
          <a:stretch>
            <a:fillRect/>
          </a:stretch>
        </p:blipFill>
        <p:spPr>
          <a:xfrm>
            <a:off x="12242153" y="7589520"/>
            <a:ext cx="2296807" cy="548640"/>
          </a:xfrm>
          <a:prstGeom prst="rect">
            <a:avLst/>
          </a:prstGeom>
        </p:spPr>
      </p:pic>
      <p:sp>
        <p:nvSpPr>
          <p:cNvPr id="60" name="任意多边形 59"/>
          <p:cNvSpPr/>
          <p:nvPr/>
        </p:nvSpPr>
        <p:spPr>
          <a:xfrm rot="10800000">
            <a:off x="1744806" y="235339"/>
            <a:ext cx="11113944" cy="644441"/>
          </a:xfrm>
          <a:custGeom>
            <a:avLst/>
            <a:gdLst>
              <a:gd name="connsiteX0" fmla="*/ 2445724 w 3036849"/>
              <a:gd name="connsiteY0" fmla="*/ 0 h 1182250"/>
              <a:gd name="connsiteX1" fmla="*/ 3036849 w 3036849"/>
              <a:gd name="connsiteY1" fmla="*/ 591125 h 1182250"/>
              <a:gd name="connsiteX2" fmla="*/ 2445724 w 3036849"/>
              <a:gd name="connsiteY2" fmla="*/ 1182250 h 1182250"/>
              <a:gd name="connsiteX3" fmla="*/ 2367755 w 3036849"/>
              <a:gd name="connsiteY3" fmla="*/ 1174390 h 1182250"/>
              <a:gd name="connsiteX4" fmla="*/ 0 w 3036849"/>
              <a:gd name="connsiteY4" fmla="*/ 1174390 h 1182250"/>
              <a:gd name="connsiteX5" fmla="*/ 0 w 3036849"/>
              <a:gd name="connsiteY5" fmla="*/ 7860 h 1182250"/>
              <a:gd name="connsiteX6" fmla="*/ 2367755 w 3036849"/>
              <a:gd name="connsiteY6" fmla="*/ 7860 h 1182250"/>
              <a:gd name="connsiteX0-1" fmla="*/ 18984824 w 19575949"/>
              <a:gd name="connsiteY0-2" fmla="*/ 0 h 1182250"/>
              <a:gd name="connsiteX1-3" fmla="*/ 19575949 w 19575949"/>
              <a:gd name="connsiteY1-4" fmla="*/ 591125 h 1182250"/>
              <a:gd name="connsiteX2-5" fmla="*/ 18984824 w 19575949"/>
              <a:gd name="connsiteY2-6" fmla="*/ 1182250 h 1182250"/>
              <a:gd name="connsiteX3-7" fmla="*/ 18906855 w 19575949"/>
              <a:gd name="connsiteY3-8" fmla="*/ 1174390 h 1182250"/>
              <a:gd name="connsiteX4-9" fmla="*/ 16539100 w 19575949"/>
              <a:gd name="connsiteY4-10" fmla="*/ 1174390 h 1182250"/>
              <a:gd name="connsiteX5-11" fmla="*/ 0 w 19575949"/>
              <a:gd name="connsiteY5-12" fmla="*/ 112703 h 1182250"/>
              <a:gd name="connsiteX6-13" fmla="*/ 18906855 w 19575949"/>
              <a:gd name="connsiteY6-14" fmla="*/ 7860 h 1182250"/>
              <a:gd name="connsiteX7" fmla="*/ 18984824 w 19575949"/>
              <a:gd name="connsiteY7" fmla="*/ 0 h 1182250"/>
              <a:gd name="connsiteX0-15" fmla="*/ 18984826 w 19575951"/>
              <a:gd name="connsiteY0-16" fmla="*/ 0 h 1182250"/>
              <a:gd name="connsiteX1-17" fmla="*/ 19575951 w 19575951"/>
              <a:gd name="connsiteY1-18" fmla="*/ 591125 h 1182250"/>
              <a:gd name="connsiteX2-19" fmla="*/ 18984826 w 19575951"/>
              <a:gd name="connsiteY2-20" fmla="*/ 1182250 h 1182250"/>
              <a:gd name="connsiteX3-21" fmla="*/ 18906857 w 19575951"/>
              <a:gd name="connsiteY3-22" fmla="*/ 1174390 h 1182250"/>
              <a:gd name="connsiteX4-23" fmla="*/ 0 w 19575951"/>
              <a:gd name="connsiteY4-24" fmla="*/ 1148181 h 1182250"/>
              <a:gd name="connsiteX5-25" fmla="*/ 2 w 19575951"/>
              <a:gd name="connsiteY5-26" fmla="*/ 112703 h 1182250"/>
              <a:gd name="connsiteX6-27" fmla="*/ 18906857 w 19575951"/>
              <a:gd name="connsiteY6-28" fmla="*/ 7860 h 1182250"/>
              <a:gd name="connsiteX7-29" fmla="*/ 18984826 w 19575951"/>
              <a:gd name="connsiteY7-30" fmla="*/ 0 h 118225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29" y="connsiteY7-30"/>
              </a:cxn>
            </a:cxnLst>
            <a:rect l="l" t="t" r="r" b="b"/>
            <a:pathLst>
              <a:path w="19575951" h="1182250">
                <a:moveTo>
                  <a:pt x="18984826" y="0"/>
                </a:moveTo>
                <a:cubicBezTo>
                  <a:pt x="19311295" y="0"/>
                  <a:pt x="19575951" y="264656"/>
                  <a:pt x="19575951" y="591125"/>
                </a:cubicBezTo>
                <a:cubicBezTo>
                  <a:pt x="19575951" y="917594"/>
                  <a:pt x="19311295" y="1182250"/>
                  <a:pt x="18984826" y="1182250"/>
                </a:cubicBezTo>
                <a:lnTo>
                  <a:pt x="18906857" y="1174390"/>
                </a:lnTo>
                <a:lnTo>
                  <a:pt x="0" y="1148181"/>
                </a:lnTo>
                <a:cubicBezTo>
                  <a:pt x="1" y="803022"/>
                  <a:pt x="1" y="457862"/>
                  <a:pt x="2" y="112703"/>
                </a:cubicBezTo>
                <a:lnTo>
                  <a:pt x="18906857" y="7860"/>
                </a:lnTo>
                <a:lnTo>
                  <a:pt x="18984826" y="0"/>
                </a:lnTo>
                <a:close/>
              </a:path>
            </a:pathLst>
          </a:custGeom>
          <a:solidFill>
            <a:schemeClr val="tx1"/>
          </a:solidFill>
        </p:spPr>
        <p:style>
          <a:lnRef idx="0">
            <a:srgbClr val="FFFFFF"/>
          </a:lnRef>
          <a:fillRef idx="3">
            <a:schemeClr val="accent1"/>
          </a:fillRef>
          <a:effectRef idx="0">
            <a:srgbClr val="FFFFFF"/>
          </a:effectRef>
          <a:fontRef idx="minor">
            <a:schemeClr val="lt1"/>
          </a:fontRef>
        </p:style>
        <p:txBody>
          <a:bodyPr rtlCol="0" anchor="ctr"/>
          <a:lstStyle/>
          <a:p>
            <a:pPr algn="ctr"/>
            <a:endParaRPr lang="zh-CN" altLang="en-US">
              <a:latin typeface="Calibri" panose="020F0502020204030204" pitchFamily="34" charset="0"/>
              <a:ea typeface="Calibri" panose="020F0502020204030204" pitchFamily="34" charset="0"/>
              <a:cs typeface="Calibri" panose="020F0502020204030204" pitchFamily="34" charset="0"/>
            </a:endParaRPr>
          </a:p>
        </p:txBody>
      </p:sp>
      <p:sp>
        <p:nvSpPr>
          <p:cNvPr id="58" name="任意多边形 57"/>
          <p:cNvSpPr/>
          <p:nvPr/>
        </p:nvSpPr>
        <p:spPr>
          <a:xfrm>
            <a:off x="-4049" y="235339"/>
            <a:ext cx="1655377" cy="644441"/>
          </a:xfrm>
          <a:custGeom>
            <a:avLst/>
            <a:gdLst>
              <a:gd name="connsiteX0" fmla="*/ 2445724 w 3036849"/>
              <a:gd name="connsiteY0" fmla="*/ 0 h 1182250"/>
              <a:gd name="connsiteX1" fmla="*/ 3036849 w 3036849"/>
              <a:gd name="connsiteY1" fmla="*/ 591125 h 1182250"/>
              <a:gd name="connsiteX2" fmla="*/ 2445724 w 3036849"/>
              <a:gd name="connsiteY2" fmla="*/ 1182250 h 1182250"/>
              <a:gd name="connsiteX3" fmla="*/ 2367755 w 3036849"/>
              <a:gd name="connsiteY3" fmla="*/ 1174390 h 1182250"/>
              <a:gd name="connsiteX4" fmla="*/ 0 w 3036849"/>
              <a:gd name="connsiteY4" fmla="*/ 1174390 h 1182250"/>
              <a:gd name="connsiteX5" fmla="*/ 0 w 3036849"/>
              <a:gd name="connsiteY5" fmla="*/ 7860 h 1182250"/>
              <a:gd name="connsiteX6" fmla="*/ 2367755 w 3036849"/>
              <a:gd name="connsiteY6" fmla="*/ 7860 h 1182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36849" h="1182250">
                <a:moveTo>
                  <a:pt x="2445724" y="0"/>
                </a:moveTo>
                <a:cubicBezTo>
                  <a:pt x="2772193" y="0"/>
                  <a:pt x="3036849" y="264656"/>
                  <a:pt x="3036849" y="591125"/>
                </a:cubicBezTo>
                <a:cubicBezTo>
                  <a:pt x="3036849" y="917594"/>
                  <a:pt x="2772193" y="1182250"/>
                  <a:pt x="2445724" y="1182250"/>
                </a:cubicBezTo>
                <a:lnTo>
                  <a:pt x="2367755" y="1174390"/>
                </a:lnTo>
                <a:lnTo>
                  <a:pt x="0" y="1174390"/>
                </a:lnTo>
                <a:lnTo>
                  <a:pt x="0" y="7860"/>
                </a:lnTo>
                <a:lnTo>
                  <a:pt x="2367755" y="7860"/>
                </a:ln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pitchFamily="34" charset="0"/>
              <a:ea typeface="Calibri" panose="020F0502020204030204" pitchFamily="34" charset="0"/>
              <a:cs typeface="Calibri" panose="020F0502020204030204" pitchFamily="34" charset="0"/>
            </a:endParaRPr>
          </a:p>
        </p:txBody>
      </p:sp>
      <p:sp>
        <p:nvSpPr>
          <p:cNvPr id="11" name="Notched Right Arrow 10"/>
          <p:cNvSpPr/>
          <p:nvPr/>
        </p:nvSpPr>
        <p:spPr>
          <a:xfrm>
            <a:off x="596265" y="448310"/>
            <a:ext cx="593725" cy="257810"/>
          </a:xfrm>
          <a:prstGeom prst="notchedRightArrow">
            <a:avLst/>
          </a:prstGeom>
          <a:noFill/>
          <a:ln w="57150">
            <a:solidFill>
              <a:schemeClr val="bg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Box 5"/>
          <p:cNvSpPr txBox="1"/>
          <p:nvPr/>
        </p:nvSpPr>
        <p:spPr>
          <a:xfrm>
            <a:off x="3909060" y="1240155"/>
            <a:ext cx="4286250" cy="716915"/>
          </a:xfrm>
          <a:prstGeom prst="rect">
            <a:avLst/>
          </a:prstGeom>
          <a:solidFill>
            <a:schemeClr val="bg1"/>
          </a:solidFill>
        </p:spPr>
        <p:txBody>
          <a:bodyPr wrap="square" rtlCol="0">
            <a:noAutofit/>
          </a:bodyPr>
          <a:p>
            <a:r>
              <a:rPr lang="en-US" sz="3600"/>
              <a:t>project link:</a:t>
            </a:r>
            <a:endParaRPr lang="en-US" sz="3600"/>
          </a:p>
        </p:txBody>
      </p:sp>
      <p:sp>
        <p:nvSpPr>
          <p:cNvPr id="7" name="Text Box 6">
            <a:hlinkClick r:id="rId3" tooltip="" action="ppaction://hlinkfile"/>
          </p:cNvPr>
          <p:cNvSpPr txBox="1"/>
          <p:nvPr/>
        </p:nvSpPr>
        <p:spPr>
          <a:xfrm>
            <a:off x="2121535" y="2788920"/>
            <a:ext cx="9043670" cy="828040"/>
          </a:xfrm>
          <a:prstGeom prst="rect">
            <a:avLst/>
          </a:prstGeom>
          <a:noFill/>
        </p:spPr>
        <p:txBody>
          <a:bodyPr wrap="square" rtlCol="0">
            <a:noAutofit/>
          </a:bodyPr>
          <a:p>
            <a:r>
              <a:rPr lang="en-US" sz="2800">
                <a:solidFill>
                  <a:schemeClr val="tx1"/>
                </a:solidFill>
              </a:rPr>
              <a:t>Git: </a:t>
            </a:r>
            <a:r>
              <a:rPr lang="en-US" sz="2800">
                <a:solidFill>
                  <a:schemeClr val="tx1"/>
                </a:solidFill>
                <a:hlinkClick r:id="rId4" tooltip="" action="ppaction://hlinkfile"/>
              </a:rPr>
              <a:t>https</a:t>
            </a:r>
            <a:r>
              <a:rPr lang="en-US" sz="2800">
                <a:solidFill>
                  <a:schemeClr val="accent1"/>
                </a:solidFill>
                <a:hlinkClick r:id="rId4" tooltip="" action="ppaction://hlinkfile"/>
              </a:rPr>
              <a:t>://github.com/AvinashBayya/steganography.git</a:t>
            </a:r>
            <a:endParaRPr lang="en-US" sz="2800">
              <a:solidFill>
                <a:schemeClr val="accent1"/>
              </a:solidFill>
            </a:endParaRPr>
          </a:p>
        </p:txBody>
      </p:sp>
    </p:spTree>
  </p:cSld>
  <p:clrMapOvr>
    <a:masterClrMapping/>
  </p:clrMapOvr>
  <p:transition spd="slow" advTm="20000"/>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任意多边形 4"/>
          <p:cNvSpPr/>
          <p:nvPr/>
        </p:nvSpPr>
        <p:spPr>
          <a:xfrm rot="18900000">
            <a:off x="-1041410" y="599417"/>
            <a:ext cx="2066393" cy="2066392"/>
          </a:xfrm>
          <a:custGeom>
            <a:avLst/>
            <a:gdLst>
              <a:gd name="connsiteX0" fmla="*/ 0 w 2014743"/>
              <a:gd name="connsiteY0" fmla="*/ 2014742 h 2014742"/>
              <a:gd name="connsiteX1" fmla="*/ 2014743 w 2014743"/>
              <a:gd name="connsiteY1" fmla="*/ 0 h 2014742"/>
              <a:gd name="connsiteX2" fmla="*/ 2014743 w 2014743"/>
              <a:gd name="connsiteY2" fmla="*/ 2014742 h 2014742"/>
            </a:gdLst>
            <a:ahLst/>
            <a:cxnLst>
              <a:cxn ang="0">
                <a:pos x="connsiteX0" y="connsiteY0"/>
              </a:cxn>
              <a:cxn ang="0">
                <a:pos x="connsiteX1" y="connsiteY1"/>
              </a:cxn>
              <a:cxn ang="0">
                <a:pos x="connsiteX2" y="connsiteY2"/>
              </a:cxn>
            </a:cxnLst>
            <a:rect l="l" t="t" r="r" b="b"/>
            <a:pathLst>
              <a:path w="2014743" h="2014742">
                <a:moveTo>
                  <a:pt x="0" y="2014742"/>
                </a:moveTo>
                <a:lnTo>
                  <a:pt x="2014743" y="0"/>
                </a:lnTo>
                <a:lnTo>
                  <a:pt x="2014743" y="2014742"/>
                </a:lnTo>
                <a:close/>
              </a:path>
            </a:pathLst>
          </a:custGeom>
          <a:solidFill>
            <a:srgbClr val="C00000"/>
          </a:solidFill>
          <a:ln>
            <a:noFill/>
          </a:ln>
          <a:effectLst>
            <a:outerShdw blurRad="139700" dist="63500" dir="5400000" algn="t" rotWithShape="0">
              <a:prstClr val="black">
                <a:alpha val="6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85875" fontAlgn="auto">
              <a:spcBef>
                <a:spcPts val="0"/>
              </a:spcBef>
              <a:spcAft>
                <a:spcPts val="0"/>
              </a:spcAft>
            </a:pPr>
            <a:endParaRPr lang="zh-CN" altLang="en-US" sz="1900">
              <a:solidFill>
                <a:prstClr val="white"/>
              </a:solidFill>
              <a:latin typeface="Calibri" panose="020F0502020204030204" pitchFamily="34" charset="0"/>
              <a:ea typeface="Calibri" panose="020F0502020204030204" pitchFamily="34" charset="0"/>
              <a:cs typeface="Calibri" panose="020F0502020204030204" pitchFamily="34" charset="0"/>
            </a:endParaRPr>
          </a:p>
        </p:txBody>
      </p:sp>
      <p:sp>
        <p:nvSpPr>
          <p:cNvPr id="2" name="任意多边形 1"/>
          <p:cNvSpPr/>
          <p:nvPr/>
        </p:nvSpPr>
        <p:spPr>
          <a:xfrm rot="18900000">
            <a:off x="-1041410" y="4462950"/>
            <a:ext cx="2066393" cy="2066392"/>
          </a:xfrm>
          <a:custGeom>
            <a:avLst/>
            <a:gdLst>
              <a:gd name="connsiteX0" fmla="*/ 0 w 2014743"/>
              <a:gd name="connsiteY0" fmla="*/ 2014742 h 2014742"/>
              <a:gd name="connsiteX1" fmla="*/ 2014743 w 2014743"/>
              <a:gd name="connsiteY1" fmla="*/ 0 h 2014742"/>
              <a:gd name="connsiteX2" fmla="*/ 2014743 w 2014743"/>
              <a:gd name="connsiteY2" fmla="*/ 2014742 h 2014742"/>
            </a:gdLst>
            <a:ahLst/>
            <a:cxnLst>
              <a:cxn ang="0">
                <a:pos x="connsiteX0" y="connsiteY0"/>
              </a:cxn>
              <a:cxn ang="0">
                <a:pos x="connsiteX1" y="connsiteY1"/>
              </a:cxn>
              <a:cxn ang="0">
                <a:pos x="connsiteX2" y="connsiteY2"/>
              </a:cxn>
            </a:cxnLst>
            <a:rect l="l" t="t" r="r" b="b"/>
            <a:pathLst>
              <a:path w="2014743" h="2014742">
                <a:moveTo>
                  <a:pt x="0" y="2014742"/>
                </a:moveTo>
                <a:lnTo>
                  <a:pt x="2014743" y="0"/>
                </a:lnTo>
                <a:lnTo>
                  <a:pt x="2014743" y="2014742"/>
                </a:lnTo>
                <a:close/>
              </a:path>
            </a:pathLst>
          </a:custGeom>
          <a:solidFill>
            <a:srgbClr val="C00000"/>
          </a:solidFill>
          <a:ln>
            <a:noFill/>
          </a:ln>
          <a:effectLst>
            <a:outerShdw blurRad="139700" dist="63500" dir="5400000" algn="t" rotWithShape="0">
              <a:prstClr val="black">
                <a:alpha val="6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85875" fontAlgn="auto">
              <a:spcBef>
                <a:spcPts val="0"/>
              </a:spcBef>
              <a:spcAft>
                <a:spcPts val="0"/>
              </a:spcAft>
            </a:pPr>
            <a:endParaRPr lang="zh-CN" altLang="en-US" sz="1900">
              <a:solidFill>
                <a:prstClr val="white"/>
              </a:solidFill>
              <a:latin typeface="Calibri" panose="020F0502020204030204" pitchFamily="34" charset="0"/>
              <a:ea typeface="Calibri" panose="020F0502020204030204" pitchFamily="34" charset="0"/>
              <a:cs typeface="Calibri" panose="020F0502020204030204" pitchFamily="34" charset="0"/>
            </a:endParaRPr>
          </a:p>
        </p:txBody>
      </p:sp>
      <p:sp>
        <p:nvSpPr>
          <p:cNvPr id="3" name="任意多边形 2"/>
          <p:cNvSpPr/>
          <p:nvPr/>
        </p:nvSpPr>
        <p:spPr>
          <a:xfrm rot="18900000">
            <a:off x="-1442697" y="1860446"/>
            <a:ext cx="3389889" cy="3451278"/>
          </a:xfrm>
          <a:custGeom>
            <a:avLst/>
            <a:gdLst>
              <a:gd name="connsiteX0" fmla="*/ 0 w 2014743"/>
              <a:gd name="connsiteY0" fmla="*/ 2014742 h 2014742"/>
              <a:gd name="connsiteX1" fmla="*/ 2014743 w 2014743"/>
              <a:gd name="connsiteY1" fmla="*/ 0 h 2014742"/>
              <a:gd name="connsiteX2" fmla="*/ 2014743 w 2014743"/>
              <a:gd name="connsiteY2" fmla="*/ 2014742 h 2014742"/>
              <a:gd name="connsiteX0-1" fmla="*/ 0 w 2014743"/>
              <a:gd name="connsiteY0-2" fmla="*/ 2014742 h 2014742"/>
              <a:gd name="connsiteX1-3" fmla="*/ 2014743 w 2014743"/>
              <a:gd name="connsiteY1-4" fmla="*/ 0 h 2014742"/>
              <a:gd name="connsiteX2-5" fmla="*/ 2014743 w 2014743"/>
              <a:gd name="connsiteY2-6" fmla="*/ 2014742 h 2014742"/>
              <a:gd name="connsiteX3" fmla="*/ 0 w 2014743"/>
              <a:gd name="connsiteY3" fmla="*/ 2014742 h 2014742"/>
              <a:gd name="connsiteX0-7" fmla="*/ 0 w 2014743"/>
              <a:gd name="connsiteY0-8" fmla="*/ 2014742 h 2014742"/>
              <a:gd name="connsiteX1-9" fmla="*/ 2014743 w 2014743"/>
              <a:gd name="connsiteY1-10" fmla="*/ 0 h 2014742"/>
              <a:gd name="connsiteX2-11" fmla="*/ 2014743 w 2014743"/>
              <a:gd name="connsiteY2-12" fmla="*/ 2014742 h 2014742"/>
              <a:gd name="connsiteX3-13" fmla="*/ 0 w 2014743"/>
              <a:gd name="connsiteY3-14" fmla="*/ 2014742 h 2014742"/>
              <a:gd name="connsiteX0-15" fmla="*/ 0 w 2014743"/>
              <a:gd name="connsiteY0-16" fmla="*/ 2014742 h 2014742"/>
              <a:gd name="connsiteX1-17" fmla="*/ 2014743 w 2014743"/>
              <a:gd name="connsiteY1-18" fmla="*/ 0 h 2014742"/>
              <a:gd name="connsiteX2-19" fmla="*/ 2014743 w 2014743"/>
              <a:gd name="connsiteY2-20" fmla="*/ 2014742 h 2014742"/>
              <a:gd name="connsiteX3-21" fmla="*/ 0 w 2014743"/>
              <a:gd name="connsiteY3-22" fmla="*/ 2014742 h 2014742"/>
              <a:gd name="connsiteX0-23" fmla="*/ 0 w 2237624"/>
              <a:gd name="connsiteY0-24" fmla="*/ 2014742 h 2278148"/>
              <a:gd name="connsiteX1-25" fmla="*/ 2014743 w 2237624"/>
              <a:gd name="connsiteY1-26" fmla="*/ 0 h 2278148"/>
              <a:gd name="connsiteX2-27" fmla="*/ 2237624 w 2237624"/>
              <a:gd name="connsiteY2-28" fmla="*/ 2278148 h 2278148"/>
              <a:gd name="connsiteX3-29" fmla="*/ 0 w 2237624"/>
              <a:gd name="connsiteY3-30" fmla="*/ 2014742 h 2278148"/>
            </a:gdLst>
            <a:ahLst/>
            <a:cxnLst>
              <a:cxn ang="0">
                <a:pos x="connsiteX0-1" y="connsiteY0-2"/>
              </a:cxn>
              <a:cxn ang="0">
                <a:pos x="connsiteX1-3" y="connsiteY1-4"/>
              </a:cxn>
              <a:cxn ang="0">
                <a:pos x="connsiteX2-5" y="connsiteY2-6"/>
              </a:cxn>
              <a:cxn ang="0">
                <a:pos x="connsiteX3-13" y="connsiteY3-14"/>
              </a:cxn>
            </a:cxnLst>
            <a:rect l="l" t="t" r="r" b="b"/>
            <a:pathLst>
              <a:path w="2237624" h="2278148">
                <a:moveTo>
                  <a:pt x="0" y="2014742"/>
                </a:moveTo>
                <a:lnTo>
                  <a:pt x="2014743" y="0"/>
                </a:lnTo>
                <a:lnTo>
                  <a:pt x="2237624" y="2278148"/>
                </a:lnTo>
                <a:lnTo>
                  <a:pt x="0" y="2014742"/>
                </a:lnTo>
                <a:close/>
              </a:path>
            </a:pathLst>
          </a:custGeom>
          <a:solidFill>
            <a:schemeClr val="accent1"/>
          </a:solidFill>
          <a:ln>
            <a:noFill/>
          </a:ln>
          <a:effectLst>
            <a:outerShdw blurRad="139700" dist="63500" dir="5400000" algn="t" rotWithShape="0">
              <a:prstClr val="black">
                <a:alpha val="6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85875" fontAlgn="auto">
              <a:spcBef>
                <a:spcPts val="0"/>
              </a:spcBef>
              <a:spcAft>
                <a:spcPts val="0"/>
              </a:spcAft>
            </a:pPr>
            <a:endParaRPr lang="zh-CN" altLang="en-US" sz="1900">
              <a:solidFill>
                <a:prstClr val="white"/>
              </a:solidFill>
              <a:latin typeface="Calibri" panose="020F0502020204030204" pitchFamily="34" charset="0"/>
              <a:ea typeface="Calibri" panose="020F0502020204030204" pitchFamily="34" charset="0"/>
              <a:cs typeface="Calibri" panose="020F0502020204030204" pitchFamily="34" charset="0"/>
            </a:endParaRPr>
          </a:p>
        </p:txBody>
      </p:sp>
      <p:sp>
        <p:nvSpPr>
          <p:cNvPr id="9" name="任意多边形 8"/>
          <p:cNvSpPr/>
          <p:nvPr/>
        </p:nvSpPr>
        <p:spPr>
          <a:xfrm rot="2700000" flipH="1">
            <a:off x="11159570" y="2099803"/>
            <a:ext cx="2936387" cy="2989560"/>
          </a:xfrm>
          <a:custGeom>
            <a:avLst/>
            <a:gdLst>
              <a:gd name="connsiteX0" fmla="*/ 0 w 2014743"/>
              <a:gd name="connsiteY0" fmla="*/ 2014742 h 2014742"/>
              <a:gd name="connsiteX1" fmla="*/ 2014743 w 2014743"/>
              <a:gd name="connsiteY1" fmla="*/ 0 h 2014742"/>
              <a:gd name="connsiteX2" fmla="*/ 2014743 w 2014743"/>
              <a:gd name="connsiteY2" fmla="*/ 2014742 h 2014742"/>
              <a:gd name="connsiteX0-1" fmla="*/ 0 w 2014743"/>
              <a:gd name="connsiteY0-2" fmla="*/ 2014742 h 2014742"/>
              <a:gd name="connsiteX1-3" fmla="*/ 2014743 w 2014743"/>
              <a:gd name="connsiteY1-4" fmla="*/ 0 h 2014742"/>
              <a:gd name="connsiteX2-5" fmla="*/ 2014743 w 2014743"/>
              <a:gd name="connsiteY2-6" fmla="*/ 2014742 h 2014742"/>
              <a:gd name="connsiteX3" fmla="*/ 0 w 2014743"/>
              <a:gd name="connsiteY3" fmla="*/ 2014742 h 2014742"/>
              <a:gd name="connsiteX0-7" fmla="*/ 0 w 2014743"/>
              <a:gd name="connsiteY0-8" fmla="*/ 2014742 h 2014742"/>
              <a:gd name="connsiteX1-9" fmla="*/ 2014743 w 2014743"/>
              <a:gd name="connsiteY1-10" fmla="*/ 0 h 2014742"/>
              <a:gd name="connsiteX2-11" fmla="*/ 2014743 w 2014743"/>
              <a:gd name="connsiteY2-12" fmla="*/ 2014742 h 2014742"/>
              <a:gd name="connsiteX3-13" fmla="*/ 0 w 2014743"/>
              <a:gd name="connsiteY3-14" fmla="*/ 2014742 h 2014742"/>
              <a:gd name="connsiteX0-15" fmla="*/ 0 w 2014743"/>
              <a:gd name="connsiteY0-16" fmla="*/ 2014742 h 2014742"/>
              <a:gd name="connsiteX1-17" fmla="*/ 2014743 w 2014743"/>
              <a:gd name="connsiteY1-18" fmla="*/ 0 h 2014742"/>
              <a:gd name="connsiteX2-19" fmla="*/ 2014743 w 2014743"/>
              <a:gd name="connsiteY2-20" fmla="*/ 2014742 h 2014742"/>
              <a:gd name="connsiteX3-21" fmla="*/ 0 w 2014743"/>
              <a:gd name="connsiteY3-22" fmla="*/ 2014742 h 2014742"/>
              <a:gd name="connsiteX0-23" fmla="*/ 0 w 2237624"/>
              <a:gd name="connsiteY0-24" fmla="*/ 2014742 h 2278148"/>
              <a:gd name="connsiteX1-25" fmla="*/ 2014743 w 2237624"/>
              <a:gd name="connsiteY1-26" fmla="*/ 0 h 2278148"/>
              <a:gd name="connsiteX2-27" fmla="*/ 2237624 w 2237624"/>
              <a:gd name="connsiteY2-28" fmla="*/ 2278148 h 2278148"/>
              <a:gd name="connsiteX3-29" fmla="*/ 0 w 2237624"/>
              <a:gd name="connsiteY3-30" fmla="*/ 2014742 h 2278148"/>
            </a:gdLst>
            <a:ahLst/>
            <a:cxnLst>
              <a:cxn ang="0">
                <a:pos x="connsiteX0-1" y="connsiteY0-2"/>
              </a:cxn>
              <a:cxn ang="0">
                <a:pos x="connsiteX1-3" y="connsiteY1-4"/>
              </a:cxn>
              <a:cxn ang="0">
                <a:pos x="connsiteX2-5" y="connsiteY2-6"/>
              </a:cxn>
              <a:cxn ang="0">
                <a:pos x="connsiteX3-13" y="connsiteY3-14"/>
              </a:cxn>
            </a:cxnLst>
            <a:rect l="l" t="t" r="r" b="b"/>
            <a:pathLst>
              <a:path w="2237624" h="2278148">
                <a:moveTo>
                  <a:pt x="0" y="2014742"/>
                </a:moveTo>
                <a:lnTo>
                  <a:pt x="2014743" y="0"/>
                </a:lnTo>
                <a:lnTo>
                  <a:pt x="2237624" y="2278148"/>
                </a:lnTo>
                <a:lnTo>
                  <a:pt x="0" y="2014742"/>
                </a:lnTo>
                <a:close/>
              </a:path>
            </a:pathLst>
          </a:custGeom>
          <a:solidFill>
            <a:srgbClr val="C00000"/>
          </a:solidFill>
          <a:ln>
            <a:noFill/>
          </a:ln>
          <a:effectLst>
            <a:outerShdw blurRad="139700" dist="63500" dir="5400000" algn="t" rotWithShape="0">
              <a:prstClr val="black">
                <a:alpha val="6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85875" fontAlgn="auto">
              <a:spcBef>
                <a:spcPts val="0"/>
              </a:spcBef>
              <a:spcAft>
                <a:spcPts val="0"/>
              </a:spcAft>
            </a:pPr>
            <a:endParaRPr lang="zh-CN" altLang="en-US" sz="1900">
              <a:solidFill>
                <a:prstClr val="white"/>
              </a:solidFill>
              <a:latin typeface="Calibri" panose="020F0502020204030204" pitchFamily="34" charset="0"/>
              <a:ea typeface="Calibri" panose="020F0502020204030204" pitchFamily="34" charset="0"/>
              <a:cs typeface="Calibri" panose="020F0502020204030204" pitchFamily="34" charset="0"/>
            </a:endParaRPr>
          </a:p>
        </p:txBody>
      </p:sp>
      <p:sp>
        <p:nvSpPr>
          <p:cNvPr id="15" name="文本框 14"/>
          <p:cNvSpPr txBox="1"/>
          <p:nvPr/>
        </p:nvSpPr>
        <p:spPr>
          <a:xfrm>
            <a:off x="3232150" y="3112770"/>
            <a:ext cx="6875780" cy="922020"/>
          </a:xfrm>
          <a:prstGeom prst="rect">
            <a:avLst/>
          </a:prstGeom>
          <a:noFill/>
        </p:spPr>
        <p:txBody>
          <a:bodyPr wrap="square" rtlCol="0">
            <a:spAutoFit/>
          </a:bodyPr>
          <a:lstStyle/>
          <a:p>
            <a:pPr algn="ctr"/>
            <a:r>
              <a:rPr lang="en-US" altLang="zh-CN" sz="54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a typeface="Calibri" panose="020F0502020204030204" pitchFamily="34" charset="0"/>
                <a:cs typeface="Calibri" panose="020F0502020204030204" pitchFamily="34" charset="0"/>
              </a:rPr>
              <a:t>THANK YOU</a:t>
            </a:r>
            <a:endParaRPr lang="en-US" altLang="zh-CN" sz="54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a typeface="Calibri" panose="020F0502020204030204" pitchFamily="34" charset="0"/>
              <a:cs typeface="Calibri" panose="020F050202020403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2000" advClick="0" advTm="20000"/>
    </mc:Choice>
    <mc:Fallback>
      <p:transition spd="slow" advClick="0" advTm="20000"/>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10185308" y="4537605"/>
            <a:ext cx="3791627" cy="3822674"/>
            <a:chOff x="7243032" y="3226918"/>
            <a:chExt cx="2696416" cy="2718495"/>
          </a:xfrm>
        </p:grpSpPr>
        <p:sp>
          <p:nvSpPr>
            <p:cNvPr id="6" name="任意多边形 5"/>
            <p:cNvSpPr/>
            <p:nvPr/>
          </p:nvSpPr>
          <p:spPr>
            <a:xfrm rot="13500000" flipV="1">
              <a:off x="8331349" y="3241829"/>
              <a:ext cx="1623010" cy="1593188"/>
            </a:xfrm>
            <a:custGeom>
              <a:avLst/>
              <a:gdLst>
                <a:gd name="connsiteX0" fmla="*/ 0 w 2014743"/>
                <a:gd name="connsiteY0" fmla="*/ 2014742 h 2014742"/>
                <a:gd name="connsiteX1" fmla="*/ 2014743 w 2014743"/>
                <a:gd name="connsiteY1" fmla="*/ 0 h 2014742"/>
                <a:gd name="connsiteX2" fmla="*/ 2014743 w 2014743"/>
                <a:gd name="connsiteY2" fmla="*/ 2014742 h 2014742"/>
                <a:gd name="connsiteX0-1" fmla="*/ 0 w 2014743"/>
                <a:gd name="connsiteY0-2" fmla="*/ 1994048 h 1994048"/>
                <a:gd name="connsiteX1-3" fmla="*/ 1993341 w 2014743"/>
                <a:gd name="connsiteY1-4" fmla="*/ 0 h 1994048"/>
                <a:gd name="connsiteX2-5" fmla="*/ 2014743 w 2014743"/>
                <a:gd name="connsiteY2-6" fmla="*/ 1994048 h 1994048"/>
                <a:gd name="connsiteX3" fmla="*/ 0 w 2014743"/>
                <a:gd name="connsiteY3" fmla="*/ 1994048 h 1994048"/>
                <a:gd name="connsiteX0-7" fmla="*/ 0 w 2068247"/>
                <a:gd name="connsiteY0-8" fmla="*/ 2004394 h 2004394"/>
                <a:gd name="connsiteX1-9" fmla="*/ 2046845 w 2068247"/>
                <a:gd name="connsiteY1-10" fmla="*/ 0 h 2004394"/>
                <a:gd name="connsiteX2-11" fmla="*/ 2068247 w 2068247"/>
                <a:gd name="connsiteY2-12" fmla="*/ 1994048 h 2004394"/>
                <a:gd name="connsiteX3-13" fmla="*/ 0 w 2068247"/>
                <a:gd name="connsiteY3-14" fmla="*/ 2004394 h 2004394"/>
                <a:gd name="connsiteX0-15" fmla="*/ 0 w 2068247"/>
                <a:gd name="connsiteY0-16" fmla="*/ 1952663 h 1952663"/>
                <a:gd name="connsiteX1-17" fmla="*/ 2036144 w 2068247"/>
                <a:gd name="connsiteY1-18" fmla="*/ 0 h 1952663"/>
                <a:gd name="connsiteX2-19" fmla="*/ 2068247 w 2068247"/>
                <a:gd name="connsiteY2-20" fmla="*/ 1942317 h 1952663"/>
                <a:gd name="connsiteX3-21" fmla="*/ 0 w 2068247"/>
                <a:gd name="connsiteY3-22" fmla="*/ 1952663 h 1952663"/>
                <a:gd name="connsiteX0-23" fmla="*/ 0 w 2068247"/>
                <a:gd name="connsiteY0-24" fmla="*/ 1952663 h 1952663"/>
                <a:gd name="connsiteX1-25" fmla="*/ 2036145 w 2068247"/>
                <a:gd name="connsiteY1-26" fmla="*/ 0 h 1952663"/>
                <a:gd name="connsiteX2-27" fmla="*/ 2068247 w 2068247"/>
                <a:gd name="connsiteY2-28" fmla="*/ 1942317 h 1952663"/>
                <a:gd name="connsiteX3-29" fmla="*/ 0 w 2068247"/>
                <a:gd name="connsiteY3-30" fmla="*/ 1952663 h 1952663"/>
                <a:gd name="connsiteX0-31" fmla="*/ 0 w 2068247"/>
                <a:gd name="connsiteY0-32" fmla="*/ 1963008 h 1963008"/>
                <a:gd name="connsiteX1-33" fmla="*/ 2025445 w 2068247"/>
                <a:gd name="connsiteY1-34" fmla="*/ 0 h 1963008"/>
                <a:gd name="connsiteX2-35" fmla="*/ 2068247 w 2068247"/>
                <a:gd name="connsiteY2-36" fmla="*/ 1952662 h 1963008"/>
                <a:gd name="connsiteX3-37" fmla="*/ 0 w 2068247"/>
                <a:gd name="connsiteY3-38" fmla="*/ 1963008 h 1963008"/>
              </a:gdLst>
              <a:ahLst/>
              <a:cxnLst>
                <a:cxn ang="0">
                  <a:pos x="connsiteX0-1" y="connsiteY0-2"/>
                </a:cxn>
                <a:cxn ang="0">
                  <a:pos x="connsiteX1-3" y="connsiteY1-4"/>
                </a:cxn>
                <a:cxn ang="0">
                  <a:pos x="connsiteX2-5" y="connsiteY2-6"/>
                </a:cxn>
                <a:cxn ang="0">
                  <a:pos x="connsiteX3-13" y="connsiteY3-14"/>
                </a:cxn>
              </a:cxnLst>
              <a:rect l="l" t="t" r="r" b="b"/>
              <a:pathLst>
                <a:path w="2068247" h="1963008">
                  <a:moveTo>
                    <a:pt x="0" y="1963008"/>
                  </a:moveTo>
                  <a:lnTo>
                    <a:pt x="2025445" y="0"/>
                  </a:lnTo>
                  <a:lnTo>
                    <a:pt x="2068247" y="1952662"/>
                  </a:lnTo>
                  <a:lnTo>
                    <a:pt x="0" y="1963008"/>
                  </a:lnTo>
                  <a:close/>
                </a:path>
              </a:pathLst>
            </a:custGeom>
            <a:solidFill>
              <a:srgbClr val="C00000"/>
            </a:solidFill>
            <a:ln>
              <a:noFill/>
            </a:ln>
            <a:effectLst>
              <a:outerShdw blurRad="139700" dist="63500" dir="5400000" algn="t" rotWithShape="0">
                <a:prstClr val="black">
                  <a:alpha val="6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85875" fontAlgn="auto">
                <a:spcBef>
                  <a:spcPts val="0"/>
                </a:spcBef>
                <a:spcAft>
                  <a:spcPts val="0"/>
                </a:spcAft>
              </a:pPr>
              <a:endParaRPr lang="zh-CN" altLang="en-US" sz="1900" dirty="0">
                <a:solidFill>
                  <a:prstClr val="white"/>
                </a:solidFill>
                <a:latin typeface="Calibri" panose="020F0502020204030204" pitchFamily="34" charset="0"/>
                <a:ea typeface="Calibri" panose="020F0502020204030204" pitchFamily="34" charset="0"/>
                <a:cs typeface="Calibri" panose="020F0502020204030204" pitchFamily="34" charset="0"/>
              </a:endParaRPr>
            </a:p>
          </p:txBody>
        </p:sp>
        <p:sp>
          <p:nvSpPr>
            <p:cNvPr id="5" name="任意多边形 4"/>
            <p:cNvSpPr/>
            <p:nvPr/>
          </p:nvSpPr>
          <p:spPr>
            <a:xfrm rot="2700000" flipH="1" flipV="1">
              <a:off x="7223171" y="4364189"/>
              <a:ext cx="1601085" cy="1561363"/>
            </a:xfrm>
            <a:custGeom>
              <a:avLst/>
              <a:gdLst>
                <a:gd name="connsiteX0" fmla="*/ 0 w 2014743"/>
                <a:gd name="connsiteY0" fmla="*/ 2014742 h 2014742"/>
                <a:gd name="connsiteX1" fmla="*/ 2014743 w 2014743"/>
                <a:gd name="connsiteY1" fmla="*/ 0 h 2014742"/>
                <a:gd name="connsiteX2" fmla="*/ 2014743 w 2014743"/>
                <a:gd name="connsiteY2" fmla="*/ 2014742 h 2014742"/>
                <a:gd name="connsiteX0-1" fmla="*/ 0 w 2014743"/>
                <a:gd name="connsiteY0-2" fmla="*/ 1801583 h 1801583"/>
                <a:gd name="connsiteX1-3" fmla="*/ 1993610 w 2014743"/>
                <a:gd name="connsiteY1-4" fmla="*/ 0 h 1801583"/>
                <a:gd name="connsiteX2-5" fmla="*/ 2014743 w 2014743"/>
                <a:gd name="connsiteY2-6" fmla="*/ 1801583 h 1801583"/>
                <a:gd name="connsiteX3" fmla="*/ 0 w 2014743"/>
                <a:gd name="connsiteY3" fmla="*/ 1801583 h 1801583"/>
                <a:gd name="connsiteX0-7" fmla="*/ 0 w 2014743"/>
                <a:gd name="connsiteY0-8" fmla="*/ 1801582 h 1801582"/>
                <a:gd name="connsiteX1-9" fmla="*/ 1972475 w 2014743"/>
                <a:gd name="connsiteY1-10" fmla="*/ 0 h 1801582"/>
                <a:gd name="connsiteX2-11" fmla="*/ 2014743 w 2014743"/>
                <a:gd name="connsiteY2-12" fmla="*/ 1801582 h 1801582"/>
                <a:gd name="connsiteX3-13" fmla="*/ 0 w 2014743"/>
                <a:gd name="connsiteY3-14" fmla="*/ 1801582 h 1801582"/>
              </a:gdLst>
              <a:ahLst/>
              <a:cxnLst>
                <a:cxn ang="0">
                  <a:pos x="connsiteX0-1" y="connsiteY0-2"/>
                </a:cxn>
                <a:cxn ang="0">
                  <a:pos x="connsiteX1-3" y="connsiteY1-4"/>
                </a:cxn>
                <a:cxn ang="0">
                  <a:pos x="connsiteX2-5" y="connsiteY2-6"/>
                </a:cxn>
                <a:cxn ang="0">
                  <a:pos x="connsiteX3-13" y="connsiteY3-14"/>
                </a:cxn>
              </a:cxnLst>
              <a:rect l="l" t="t" r="r" b="b"/>
              <a:pathLst>
                <a:path w="2014743" h="1801582">
                  <a:moveTo>
                    <a:pt x="0" y="1801582"/>
                  </a:moveTo>
                  <a:lnTo>
                    <a:pt x="1972475" y="0"/>
                  </a:lnTo>
                  <a:lnTo>
                    <a:pt x="2014743" y="1801582"/>
                  </a:lnTo>
                  <a:lnTo>
                    <a:pt x="0" y="1801582"/>
                  </a:lnTo>
                  <a:close/>
                </a:path>
              </a:pathLst>
            </a:custGeom>
            <a:solidFill>
              <a:schemeClr val="accent1"/>
            </a:solidFill>
            <a:ln>
              <a:noFill/>
            </a:ln>
            <a:effectLst>
              <a:outerShdw blurRad="139700" dist="63500" dir="5400000" algn="t" rotWithShape="0">
                <a:prstClr val="black">
                  <a:alpha val="6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85875" fontAlgn="auto">
                <a:spcBef>
                  <a:spcPts val="0"/>
                </a:spcBef>
                <a:spcAft>
                  <a:spcPts val="0"/>
                </a:spcAft>
              </a:pPr>
              <a:endParaRPr lang="zh-CN" altLang="en-US" sz="1900">
                <a:solidFill>
                  <a:prstClr val="white"/>
                </a:solidFill>
                <a:latin typeface="Calibri" panose="020F0502020204030204" pitchFamily="34" charset="0"/>
                <a:ea typeface="Calibri" panose="020F0502020204030204" pitchFamily="34" charset="0"/>
                <a:cs typeface="Calibri" panose="020F0502020204030204" pitchFamily="34" charset="0"/>
              </a:endParaRPr>
            </a:p>
          </p:txBody>
        </p:sp>
      </p:grpSp>
      <p:sp>
        <p:nvSpPr>
          <p:cNvPr id="7" name="任意多边形 6"/>
          <p:cNvSpPr/>
          <p:nvPr/>
        </p:nvSpPr>
        <p:spPr>
          <a:xfrm flipH="1">
            <a:off x="3045206" y="2203"/>
            <a:ext cx="9831754" cy="7232650"/>
          </a:xfrm>
          <a:custGeom>
            <a:avLst/>
            <a:gdLst>
              <a:gd name="connsiteX0" fmla="*/ 0 w 9322470"/>
              <a:gd name="connsiteY0" fmla="*/ 0 h 6858000"/>
              <a:gd name="connsiteX1" fmla="*/ 5031074 w 9322470"/>
              <a:gd name="connsiteY1" fmla="*/ 0 h 6858000"/>
              <a:gd name="connsiteX2" fmla="*/ 7614444 w 9322470"/>
              <a:gd name="connsiteY2" fmla="*/ 2583371 h 6858000"/>
              <a:gd name="connsiteX3" fmla="*/ 7614997 w 9322470"/>
              <a:gd name="connsiteY3" fmla="*/ 2582818 h 6858000"/>
              <a:gd name="connsiteX4" fmla="*/ 9322470 w 9322470"/>
              <a:gd name="connsiteY4" fmla="*/ 4290292 h 6858000"/>
              <a:gd name="connsiteX5" fmla="*/ 6754762 w 9322470"/>
              <a:gd name="connsiteY5" fmla="*/ 6858000 h 6858000"/>
              <a:gd name="connsiteX6" fmla="*/ 3282945 w 9322470"/>
              <a:gd name="connsiteY6" fmla="*/ 6858000 h 6858000"/>
              <a:gd name="connsiteX7" fmla="*/ 1846099 w 9322470"/>
              <a:gd name="connsiteY7" fmla="*/ 5421154 h 6858000"/>
              <a:gd name="connsiteX8" fmla="*/ 409253 w 9322470"/>
              <a:gd name="connsiteY8" fmla="*/ 6858000 h 6858000"/>
              <a:gd name="connsiteX9" fmla="*/ 407520 w 9322470"/>
              <a:gd name="connsiteY9" fmla="*/ 6858000 h 6858000"/>
              <a:gd name="connsiteX10" fmla="*/ 1844368 w 9322470"/>
              <a:gd name="connsiteY10" fmla="*/ 5421152 h 6858000"/>
              <a:gd name="connsiteX11" fmla="*/ 0 w 9322470"/>
              <a:gd name="connsiteY11" fmla="*/ 3576785 h 6858000"/>
              <a:gd name="connsiteX0-1" fmla="*/ 0 w 9322470"/>
              <a:gd name="connsiteY0-2" fmla="*/ 0 h 6858000"/>
              <a:gd name="connsiteX1-3" fmla="*/ 5031074 w 9322470"/>
              <a:gd name="connsiteY1-4" fmla="*/ 0 h 6858000"/>
              <a:gd name="connsiteX2-5" fmla="*/ 7614444 w 9322470"/>
              <a:gd name="connsiteY2-6" fmla="*/ 2583371 h 6858000"/>
              <a:gd name="connsiteX3-7" fmla="*/ 7614997 w 9322470"/>
              <a:gd name="connsiteY3-8" fmla="*/ 2582818 h 6858000"/>
              <a:gd name="connsiteX4-9" fmla="*/ 9322470 w 9322470"/>
              <a:gd name="connsiteY4-10" fmla="*/ 4290292 h 6858000"/>
              <a:gd name="connsiteX5-11" fmla="*/ 6754762 w 9322470"/>
              <a:gd name="connsiteY5-12" fmla="*/ 6858000 h 6858000"/>
              <a:gd name="connsiteX6-13" fmla="*/ 3282945 w 9322470"/>
              <a:gd name="connsiteY6-14" fmla="*/ 6858000 h 6858000"/>
              <a:gd name="connsiteX7-15" fmla="*/ 1846099 w 9322470"/>
              <a:gd name="connsiteY7-16" fmla="*/ 5421154 h 6858000"/>
              <a:gd name="connsiteX8-17" fmla="*/ 409253 w 9322470"/>
              <a:gd name="connsiteY8-18" fmla="*/ 6858000 h 6858000"/>
              <a:gd name="connsiteX9-19" fmla="*/ 1844368 w 9322470"/>
              <a:gd name="connsiteY9-20" fmla="*/ 5421152 h 6858000"/>
              <a:gd name="connsiteX10-21" fmla="*/ 0 w 9322470"/>
              <a:gd name="connsiteY10-22" fmla="*/ 3576785 h 6858000"/>
              <a:gd name="connsiteX11-23" fmla="*/ 0 w 9322470"/>
              <a:gd name="connsiteY11-24" fmla="*/ 0 h 6858000"/>
              <a:gd name="connsiteX0-25" fmla="*/ 0 w 9322470"/>
              <a:gd name="connsiteY0-26" fmla="*/ 0 h 6858000"/>
              <a:gd name="connsiteX1-27" fmla="*/ 5031074 w 9322470"/>
              <a:gd name="connsiteY1-28" fmla="*/ 0 h 6858000"/>
              <a:gd name="connsiteX2-29" fmla="*/ 7614444 w 9322470"/>
              <a:gd name="connsiteY2-30" fmla="*/ 2583371 h 6858000"/>
              <a:gd name="connsiteX3-31" fmla="*/ 7614997 w 9322470"/>
              <a:gd name="connsiteY3-32" fmla="*/ 2582818 h 6858000"/>
              <a:gd name="connsiteX4-33" fmla="*/ 9322470 w 9322470"/>
              <a:gd name="connsiteY4-34" fmla="*/ 4290292 h 6858000"/>
              <a:gd name="connsiteX5-35" fmla="*/ 6754762 w 9322470"/>
              <a:gd name="connsiteY5-36" fmla="*/ 6858000 h 6858000"/>
              <a:gd name="connsiteX6-37" fmla="*/ 3282945 w 9322470"/>
              <a:gd name="connsiteY6-38" fmla="*/ 6858000 h 6858000"/>
              <a:gd name="connsiteX7-39" fmla="*/ 1846099 w 9322470"/>
              <a:gd name="connsiteY7-40" fmla="*/ 5421154 h 6858000"/>
              <a:gd name="connsiteX8-41" fmla="*/ 1844368 w 9322470"/>
              <a:gd name="connsiteY8-42" fmla="*/ 5421152 h 6858000"/>
              <a:gd name="connsiteX9-43" fmla="*/ 0 w 9322470"/>
              <a:gd name="connsiteY9-44" fmla="*/ 3576785 h 6858000"/>
              <a:gd name="connsiteX10-45" fmla="*/ 0 w 9322470"/>
              <a:gd name="connsiteY10-46" fmla="*/ 0 h 6858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9322470" h="6858000">
                <a:moveTo>
                  <a:pt x="0" y="0"/>
                </a:moveTo>
                <a:lnTo>
                  <a:pt x="5031074" y="0"/>
                </a:lnTo>
                <a:lnTo>
                  <a:pt x="7614444" y="2583371"/>
                </a:lnTo>
                <a:lnTo>
                  <a:pt x="7614997" y="2582818"/>
                </a:lnTo>
                <a:lnTo>
                  <a:pt x="9322470" y="4290292"/>
                </a:lnTo>
                <a:lnTo>
                  <a:pt x="6754762" y="6858000"/>
                </a:lnTo>
                <a:lnTo>
                  <a:pt x="3282945" y="6858000"/>
                </a:lnTo>
                <a:lnTo>
                  <a:pt x="1846099" y="5421154"/>
                </a:lnTo>
                <a:lnTo>
                  <a:pt x="1844368" y="5421152"/>
                </a:lnTo>
                <a:lnTo>
                  <a:pt x="0" y="3576785"/>
                </a:lnTo>
                <a:lnTo>
                  <a:pt x="0" y="0"/>
                </a:lnTo>
                <a:close/>
              </a:path>
            </a:pathLst>
          </a:custGeom>
          <a:solidFill>
            <a:schemeClr val="bg1"/>
          </a:solidFill>
          <a:ln>
            <a:noFill/>
          </a:ln>
          <a:effectLst>
            <a:outerShdw blurRad="279400" dist="38100" dir="2700000" algn="tl" rotWithShape="0">
              <a:prstClr val="black">
                <a:alpha val="6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85875" fontAlgn="auto">
              <a:spcBef>
                <a:spcPts val="0"/>
              </a:spcBef>
              <a:spcAft>
                <a:spcPts val="0"/>
              </a:spcAft>
            </a:pPr>
            <a:endParaRPr lang="zh-CN" altLang="en-US" sz="1900">
              <a:ln>
                <a:solidFill>
                  <a:srgbClr val="C00000"/>
                </a:solidFill>
              </a:ln>
              <a:solidFill>
                <a:prstClr val="white"/>
              </a:solidFill>
              <a:latin typeface="Calibri" panose="020F0502020204030204" pitchFamily="34" charset="0"/>
              <a:ea typeface="Calibri" panose="020F0502020204030204" pitchFamily="34" charset="0"/>
              <a:cs typeface="Calibri" panose="020F0502020204030204" pitchFamily="34" charset="0"/>
            </a:endParaRPr>
          </a:p>
        </p:txBody>
      </p:sp>
      <p:pic>
        <p:nvPicPr>
          <p:cNvPr id="10" name="pd-5b766fc50add6481">
            <a:hlinkClick r:id="" action="ppaction://media"/>
          </p:cNvPr>
          <p:cNvPicPr>
            <a:picLocks noChangeAspect="1"/>
          </p:cNvPicPr>
          <p:nvPr>
            <a:audioFile r:link="rId1"/>
            <p:extLst>
              <p:ext uri="{DAA4B4D4-6D71-4841-9C94-3DE7FCFB9230}">
                <p14:media xmlns:p14="http://schemas.microsoft.com/office/powerpoint/2010/main" r:embed="rId2"/>
              </p:ext>
            </p:extLst>
          </p:nvPr>
        </p:nvPicPr>
        <p:blipFill>
          <a:blip r:embed="rId3"/>
          <a:stretch>
            <a:fillRect/>
          </a:stretch>
        </p:blipFill>
        <p:spPr>
          <a:xfrm>
            <a:off x="1381806" y="8790441"/>
            <a:ext cx="857203" cy="857203"/>
          </a:xfrm>
          <a:prstGeom prst="rect">
            <a:avLst/>
          </a:prstGeom>
        </p:spPr>
      </p:pic>
      <p:sp>
        <p:nvSpPr>
          <p:cNvPr id="29" name="文本框 28"/>
          <p:cNvSpPr txBox="1"/>
          <p:nvPr/>
        </p:nvSpPr>
        <p:spPr>
          <a:xfrm>
            <a:off x="4773295" y="2644140"/>
            <a:ext cx="6337935" cy="1998345"/>
          </a:xfrm>
          <a:prstGeom prst="rect">
            <a:avLst/>
          </a:prstGeom>
          <a:noFill/>
        </p:spPr>
        <p:txBody>
          <a:bodyPr wrap="none" rtlCol="0">
            <a:noAutofit/>
          </a:bodyPr>
          <a:lstStyle/>
          <a:p>
            <a:pPr algn="ctr"/>
            <a:r>
              <a:rPr lang="en-US" sz="6600" b="1" dirty="0">
                <a:ln w="6600">
                  <a:solidFill>
                    <a:schemeClr val="accent2"/>
                  </a:solidFill>
                  <a:prstDash val="solid"/>
                </a:ln>
                <a:solidFill>
                  <a:srgbClr val="FFFFFF"/>
                </a:solidFill>
                <a:effectLst>
                  <a:outerShdw blurRad="152400" dist="114300" dir="2700000" algn="tl" rotWithShape="0">
                    <a:prstClr val="black">
                      <a:alpha val="40000"/>
                    </a:prstClr>
                  </a:outerShdw>
                </a:effectLst>
                <a:ea typeface="Calibri" panose="020F0502020204030204" pitchFamily="34" charset="0"/>
                <a:cs typeface="Calibri" panose="020F0502020204030204" pitchFamily="34" charset="0"/>
              </a:rPr>
              <a:t>IMAGE </a:t>
            </a:r>
            <a:endParaRPr lang="en-US" sz="6600" b="1" dirty="0">
              <a:solidFill>
                <a:schemeClr val="accent4"/>
              </a:solidFill>
              <a:effectLst>
                <a:outerShdw blurRad="50800" dist="203200" dir="2700000" algn="tl" rotWithShape="0">
                  <a:prstClr val="black">
                    <a:alpha val="40000"/>
                  </a:prstClr>
                </a:outerShdw>
              </a:effectLst>
              <a:ea typeface="Calibri" panose="020F0502020204030204" pitchFamily="34" charset="0"/>
              <a:cs typeface="Calibri" panose="020F0502020204030204" pitchFamily="34" charset="0"/>
            </a:endParaRPr>
          </a:p>
          <a:p>
            <a:pPr algn="ctr"/>
            <a:r>
              <a:rPr lang="en-US" sz="6600" b="1" dirty="0">
                <a:ln w="13462">
                  <a:solidFill>
                    <a:schemeClr val="bg1"/>
                  </a:solidFill>
                  <a:prstDash val="solid"/>
                </a:ln>
                <a:solidFill>
                  <a:schemeClr val="tx1">
                    <a:lumMod val="85000"/>
                    <a:lumOff val="15000"/>
                  </a:schemeClr>
                </a:solidFill>
                <a:effectLst>
                  <a:outerShdw blurRad="152400" dist="114300" dir="2700000" algn="tl" rotWithShape="0">
                    <a:prstClr val="black">
                      <a:alpha val="40000"/>
                    </a:prstClr>
                  </a:outerShdw>
                </a:effectLst>
                <a:ea typeface="Calibri" panose="020F0502020204030204" pitchFamily="34" charset="0"/>
                <a:cs typeface="Calibri" panose="020F0502020204030204" pitchFamily="34" charset="0"/>
              </a:rPr>
              <a:t>STEGANOGRAPHY</a:t>
            </a:r>
            <a:endParaRPr lang="en-US" sz="6600" b="1" dirty="0">
              <a:ln w="13462">
                <a:solidFill>
                  <a:schemeClr val="bg1"/>
                </a:solidFill>
                <a:prstDash val="solid"/>
              </a:ln>
              <a:solidFill>
                <a:schemeClr val="tx1">
                  <a:lumMod val="85000"/>
                  <a:lumOff val="15000"/>
                </a:schemeClr>
              </a:solidFill>
              <a:effectLst>
                <a:outerShdw blurRad="152400" dist="114300" dir="2700000" algn="tl" rotWithShape="0">
                  <a:prstClr val="black">
                    <a:alpha val="40000"/>
                  </a:prstClr>
                </a:outerShdw>
              </a:effectLst>
              <a:ea typeface="Calibri" panose="020F0502020204030204" pitchFamily="34" charset="0"/>
              <a:cs typeface="Calibri" panose="020F0502020204030204" pitchFamily="34" charset="0"/>
            </a:endParaRPr>
          </a:p>
        </p:txBody>
      </p:sp>
      <p:pic>
        <p:nvPicPr>
          <p:cNvPr id="3" name="Picture 2" descr="chaplin_ttp"/>
          <p:cNvPicPr>
            <a:picLocks noChangeAspect="1"/>
          </p:cNvPicPr>
          <p:nvPr/>
        </p:nvPicPr>
        <p:blipFill>
          <a:blip r:embed="rId4">
            <a:alphaModFix amt="86000"/>
          </a:blip>
          <a:srcRect/>
          <a:stretch>
            <a:fillRect/>
          </a:stretch>
        </p:blipFill>
        <p:spPr>
          <a:xfrm>
            <a:off x="-51435" y="-56515"/>
            <a:ext cx="4762500" cy="7333615"/>
          </a:xfrm>
          <a:prstGeom prst="rect">
            <a:avLst/>
          </a:prstGeom>
        </p:spPr>
      </p:pic>
      <p:sp>
        <p:nvSpPr>
          <p:cNvPr id="8" name="Isosceles Triangle 7"/>
          <p:cNvSpPr/>
          <p:nvPr/>
        </p:nvSpPr>
        <p:spPr>
          <a:xfrm rot="10800000">
            <a:off x="1821180" y="0"/>
            <a:ext cx="5467985" cy="2734945"/>
          </a:xfrm>
          <a:prstGeom prst="triangle">
            <a:avLst>
              <a:gd name="adj" fmla="val 50330"/>
            </a:avLst>
          </a:prstGeom>
          <a:solidFill>
            <a:srgbClr val="3F3F3F"/>
          </a:solidFill>
          <a:ln>
            <a:solidFill>
              <a:schemeClr val="accent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11" name="Freeform 10"/>
          <p:cNvSpPr/>
          <p:nvPr/>
        </p:nvSpPr>
        <p:spPr>
          <a:xfrm rot="8100000">
            <a:off x="1092407" y="5361516"/>
            <a:ext cx="3627755" cy="3720465"/>
          </a:xfrm>
          <a:custGeom>
            <a:avLst/>
            <a:gdLst>
              <a:gd name="connsiteX0" fmla="*/ 16 w 5713"/>
              <a:gd name="connsiteY0" fmla="*/ 5859 h 5859"/>
              <a:gd name="connsiteX1" fmla="*/ 0 w 5713"/>
              <a:gd name="connsiteY1" fmla="*/ 0 h 5859"/>
              <a:gd name="connsiteX2" fmla="*/ 5713 w 5713"/>
              <a:gd name="connsiteY2" fmla="*/ 5738 h 5859"/>
              <a:gd name="connsiteX3" fmla="*/ 16 w 5713"/>
              <a:gd name="connsiteY3" fmla="*/ 5859 h 5859"/>
            </a:gdLst>
            <a:ahLst/>
            <a:cxnLst>
              <a:cxn ang="0">
                <a:pos x="connsiteX0" y="connsiteY0"/>
              </a:cxn>
              <a:cxn ang="0">
                <a:pos x="connsiteX1" y="connsiteY1"/>
              </a:cxn>
              <a:cxn ang="0">
                <a:pos x="connsiteX2" y="connsiteY2"/>
              </a:cxn>
              <a:cxn ang="0">
                <a:pos x="connsiteX3" y="connsiteY3"/>
              </a:cxn>
            </a:cxnLst>
            <a:rect l="l" t="t" r="r" b="b"/>
            <a:pathLst>
              <a:path w="5713" h="5859">
                <a:moveTo>
                  <a:pt x="16" y="5859"/>
                </a:moveTo>
                <a:lnTo>
                  <a:pt x="0" y="0"/>
                </a:lnTo>
                <a:lnTo>
                  <a:pt x="5713" y="5738"/>
                </a:lnTo>
                <a:cubicBezTo>
                  <a:pt x="3864" y="5859"/>
                  <a:pt x="1920" y="5839"/>
                  <a:pt x="16" y="5859"/>
                </a:cubicBezTo>
                <a:close/>
              </a:path>
            </a:pathLst>
          </a:custGeom>
          <a:solidFill>
            <a:srgbClr val="C00000"/>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13" name="Freeform 12"/>
          <p:cNvSpPr/>
          <p:nvPr/>
        </p:nvSpPr>
        <p:spPr>
          <a:xfrm rot="16200000">
            <a:off x="2281555" y="3760470"/>
            <a:ext cx="3272790" cy="1544320"/>
          </a:xfrm>
          <a:custGeom>
            <a:avLst/>
            <a:gdLst>
              <a:gd name="connsiteX0" fmla="*/ 0 w 5154"/>
              <a:gd name="connsiteY0" fmla="*/ 2432 h 2432"/>
              <a:gd name="connsiteX1" fmla="*/ 2579 w 5154"/>
              <a:gd name="connsiteY1" fmla="*/ 0 h 2432"/>
              <a:gd name="connsiteX2" fmla="*/ 5154 w 5154"/>
              <a:gd name="connsiteY2" fmla="*/ 2432 h 2432"/>
              <a:gd name="connsiteX3" fmla="*/ 0 w 5154"/>
              <a:gd name="connsiteY3" fmla="*/ 2432 h 2432"/>
            </a:gdLst>
            <a:ahLst/>
            <a:cxnLst>
              <a:cxn ang="0">
                <a:pos x="connsiteX0" y="connsiteY0"/>
              </a:cxn>
              <a:cxn ang="0">
                <a:pos x="connsiteX1" y="connsiteY1"/>
              </a:cxn>
              <a:cxn ang="0">
                <a:pos x="connsiteX2" y="connsiteY2"/>
              </a:cxn>
              <a:cxn ang="0">
                <a:pos x="connsiteX3" y="connsiteY3"/>
              </a:cxn>
            </a:cxnLst>
            <a:rect l="l" t="t" r="r" b="b"/>
            <a:pathLst>
              <a:path w="5154" h="2432">
                <a:moveTo>
                  <a:pt x="0" y="2432"/>
                </a:moveTo>
                <a:lnTo>
                  <a:pt x="2579" y="0"/>
                </a:lnTo>
                <a:lnTo>
                  <a:pt x="5154" y="2432"/>
                </a:lnTo>
                <a:lnTo>
                  <a:pt x="0" y="2432"/>
                </a:lnTo>
                <a:close/>
              </a:path>
            </a:pathLst>
          </a:custGeom>
          <a:solidFill>
            <a:schemeClr val="bg1"/>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Tree>
  </p:cSld>
  <p:clrMapOvr>
    <a:masterClrMapping/>
  </p:clrMapOvr>
  <p:transition spd="slow" advClick="0" advTm="10000"/>
  <p:timing>
    <p:tnLst>
      <p:par>
        <p:cTn id="1" dur="indefinite" restart="never" nodeType="tmRoot">
          <p:childTnLst>
            <p:audio>
              <p:cMediaNode vol="80000" numSld="999" showWhenStopped="0">
                <p:cTn id="2" repeatCount="indefinite" fill="remove" display="0">
                  <p:stCondLst>
                    <p:cond delay="indefinite"/>
                  </p:stCondLst>
                  <p:endCondLst>
                    <p:cond evt="onStopAudio" delay="0">
                      <p:tgtEl>
                        <p:sldTgt/>
                      </p:tgtEl>
                    </p:cond>
                  </p:endCondLst>
                </p:cTn>
                <p:tgtEl>
                  <p:spTgt spid="10"/>
                </p:tgtEl>
              </p:cMediaNode>
            </p:audio>
          </p:childTnLst>
        </p:cTn>
      </p:par>
    </p:tnLst>
    <p:bldLst>
      <p:bldP spid="7" grpId="0" animBg="1"/>
      <p:bldP spid="7" grpId="1" animBg="1"/>
      <p:bldP spid="29" grpId="0"/>
      <p:bldP spid="29" grpId="1"/>
      <p:bldP spid="8" grpId="0" bldLvl="0" animBg="1"/>
      <p:bldP spid="8" grpId="1" animBg="1"/>
      <p:bldP spid="11" grpId="0" bldLvl="0" animBg="1"/>
      <p:bldP spid="11" grpId="1" animBg="1"/>
      <p:bldP spid="13" grpId="0" animBg="1"/>
      <p:bldP spid="13" grpId="1"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任意多边形 31"/>
          <p:cNvSpPr/>
          <p:nvPr/>
        </p:nvSpPr>
        <p:spPr>
          <a:xfrm rot="18900000" flipV="1">
            <a:off x="755246" y="5171830"/>
            <a:ext cx="3933812" cy="4042816"/>
          </a:xfrm>
          <a:custGeom>
            <a:avLst/>
            <a:gdLst>
              <a:gd name="connsiteX0" fmla="*/ 5154578 w 5154578"/>
              <a:gd name="connsiteY0" fmla="*/ 5297408 h 5297409"/>
              <a:gd name="connsiteX1" fmla="*/ 142832 w 5154578"/>
              <a:gd name="connsiteY1" fmla="*/ 5297409 h 5297409"/>
              <a:gd name="connsiteX2" fmla="*/ 0 w 5154578"/>
              <a:gd name="connsiteY2" fmla="*/ 5154576 h 5297409"/>
              <a:gd name="connsiteX3" fmla="*/ 5154578 w 5154578"/>
              <a:gd name="connsiteY3" fmla="*/ 0 h 5297409"/>
            </a:gdLst>
            <a:ahLst/>
            <a:cxnLst>
              <a:cxn ang="0">
                <a:pos x="connsiteX0" y="connsiteY0"/>
              </a:cxn>
              <a:cxn ang="0">
                <a:pos x="connsiteX1" y="connsiteY1"/>
              </a:cxn>
              <a:cxn ang="0">
                <a:pos x="connsiteX2" y="connsiteY2"/>
              </a:cxn>
              <a:cxn ang="0">
                <a:pos x="connsiteX3" y="connsiteY3"/>
              </a:cxn>
            </a:cxnLst>
            <a:rect l="l" t="t" r="r" b="b"/>
            <a:pathLst>
              <a:path w="5154578" h="5297409">
                <a:moveTo>
                  <a:pt x="5154578" y="5297408"/>
                </a:moveTo>
                <a:lnTo>
                  <a:pt x="142832" y="5297409"/>
                </a:lnTo>
                <a:lnTo>
                  <a:pt x="0" y="5154576"/>
                </a:lnTo>
                <a:lnTo>
                  <a:pt x="5154578" y="0"/>
                </a:lnTo>
                <a:close/>
              </a:path>
            </a:pathLst>
          </a:custGeom>
          <a:solidFill>
            <a:schemeClr val="bg2">
              <a:lumMod val="85000"/>
            </a:schemeClr>
          </a:solidFill>
          <a:ln>
            <a:noFill/>
          </a:ln>
          <a:effectLst>
            <a:outerShdw blurRad="139700" dist="63500" dir="5400000" algn="t" rotWithShape="0">
              <a:prstClr val="black">
                <a:alpha val="67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1285875" fontAlgn="auto">
              <a:spcBef>
                <a:spcPts val="0"/>
              </a:spcBef>
              <a:spcAft>
                <a:spcPts val="0"/>
              </a:spcAft>
            </a:pPr>
            <a:endParaRPr lang="zh-CN" altLang="en-US" sz="1900">
              <a:solidFill>
                <a:prstClr val="white"/>
              </a:solidFill>
              <a:latin typeface="Calibri" panose="020F0502020204030204" pitchFamily="34" charset="0"/>
              <a:ea typeface="Calibri" panose="020F0502020204030204" pitchFamily="34" charset="0"/>
              <a:cs typeface="Calibri" panose="020F0502020204030204" pitchFamily="34" charset="0"/>
            </a:endParaRPr>
          </a:p>
        </p:txBody>
      </p:sp>
      <p:sp>
        <p:nvSpPr>
          <p:cNvPr id="3" name="任意多边形 2"/>
          <p:cNvSpPr/>
          <p:nvPr/>
        </p:nvSpPr>
        <p:spPr>
          <a:xfrm rot="18900000">
            <a:off x="-1802572" y="2378533"/>
            <a:ext cx="3601462" cy="3601462"/>
          </a:xfrm>
          <a:custGeom>
            <a:avLst/>
            <a:gdLst>
              <a:gd name="connsiteX0" fmla="*/ 0 w 2014743"/>
              <a:gd name="connsiteY0" fmla="*/ 2014742 h 2014742"/>
              <a:gd name="connsiteX1" fmla="*/ 2014743 w 2014743"/>
              <a:gd name="connsiteY1" fmla="*/ 0 h 2014742"/>
              <a:gd name="connsiteX2" fmla="*/ 2014743 w 2014743"/>
              <a:gd name="connsiteY2" fmla="*/ 2014742 h 2014742"/>
            </a:gdLst>
            <a:ahLst/>
            <a:cxnLst>
              <a:cxn ang="0">
                <a:pos x="connsiteX0" y="connsiteY0"/>
              </a:cxn>
              <a:cxn ang="0">
                <a:pos x="connsiteX1" y="connsiteY1"/>
              </a:cxn>
              <a:cxn ang="0">
                <a:pos x="connsiteX2" y="connsiteY2"/>
              </a:cxn>
            </a:cxnLst>
            <a:rect l="l" t="t" r="r" b="b"/>
            <a:pathLst>
              <a:path w="2014743" h="2014742">
                <a:moveTo>
                  <a:pt x="0" y="2014742"/>
                </a:moveTo>
                <a:lnTo>
                  <a:pt x="2014743" y="0"/>
                </a:lnTo>
                <a:lnTo>
                  <a:pt x="2014743" y="2014742"/>
                </a:lnTo>
                <a:close/>
              </a:path>
            </a:pathLst>
          </a:custGeom>
          <a:solidFill>
            <a:schemeClr val="accent3"/>
          </a:solidFill>
          <a:ln>
            <a:noFill/>
          </a:ln>
          <a:effectLst>
            <a:outerShdw blurRad="139700" dist="63500" dir="5400000" algn="t" rotWithShape="0">
              <a:prstClr val="black">
                <a:alpha val="6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85875" fontAlgn="auto">
              <a:spcBef>
                <a:spcPts val="0"/>
              </a:spcBef>
              <a:spcAft>
                <a:spcPts val="0"/>
              </a:spcAft>
            </a:pPr>
            <a:endParaRPr lang="zh-CN" altLang="en-US" sz="1900">
              <a:solidFill>
                <a:prstClr val="white"/>
              </a:solidFill>
              <a:latin typeface="Calibri" panose="020F0502020204030204" pitchFamily="34" charset="0"/>
              <a:ea typeface="Calibri" panose="020F0502020204030204" pitchFamily="34" charset="0"/>
              <a:cs typeface="Calibri" panose="020F0502020204030204" pitchFamily="34" charset="0"/>
            </a:endParaRPr>
          </a:p>
        </p:txBody>
      </p:sp>
      <p:sp>
        <p:nvSpPr>
          <p:cNvPr id="31" name="任意多边形 30"/>
          <p:cNvSpPr/>
          <p:nvPr/>
        </p:nvSpPr>
        <p:spPr>
          <a:xfrm rot="18900000" flipH="1">
            <a:off x="14559" y="-1625914"/>
            <a:ext cx="4796291" cy="3882324"/>
          </a:xfrm>
          <a:custGeom>
            <a:avLst/>
            <a:gdLst>
              <a:gd name="connsiteX0" fmla="*/ 0 w 4401026"/>
              <a:gd name="connsiteY0" fmla="*/ 3562379 h 3562379"/>
              <a:gd name="connsiteX1" fmla="*/ 3562379 w 4401026"/>
              <a:gd name="connsiteY1" fmla="*/ 0 h 3562379"/>
              <a:gd name="connsiteX2" fmla="*/ 4401026 w 4401026"/>
              <a:gd name="connsiteY2" fmla="*/ 838647 h 3562379"/>
              <a:gd name="connsiteX3" fmla="*/ 4401026 w 4401026"/>
              <a:gd name="connsiteY3" fmla="*/ 3562378 h 3562379"/>
            </a:gdLst>
            <a:ahLst/>
            <a:cxnLst>
              <a:cxn ang="0">
                <a:pos x="connsiteX0" y="connsiteY0"/>
              </a:cxn>
              <a:cxn ang="0">
                <a:pos x="connsiteX1" y="connsiteY1"/>
              </a:cxn>
              <a:cxn ang="0">
                <a:pos x="connsiteX2" y="connsiteY2"/>
              </a:cxn>
              <a:cxn ang="0">
                <a:pos x="connsiteX3" y="connsiteY3"/>
              </a:cxn>
            </a:cxnLst>
            <a:rect l="l" t="t" r="r" b="b"/>
            <a:pathLst>
              <a:path w="4401026" h="3562379">
                <a:moveTo>
                  <a:pt x="0" y="3562379"/>
                </a:moveTo>
                <a:lnTo>
                  <a:pt x="3562379" y="0"/>
                </a:lnTo>
                <a:lnTo>
                  <a:pt x="4401026" y="838647"/>
                </a:lnTo>
                <a:lnTo>
                  <a:pt x="4401026" y="3562378"/>
                </a:lnTo>
                <a:close/>
              </a:path>
            </a:pathLst>
          </a:custGeom>
          <a:solidFill>
            <a:srgbClr val="C00000"/>
          </a:solidFill>
          <a:ln>
            <a:noFill/>
          </a:ln>
          <a:effectLst>
            <a:outerShdw blurRad="139700" dist="63500" dir="5400000" algn="t" rotWithShape="0">
              <a:prstClr val="black">
                <a:alpha val="67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1285875" fontAlgn="auto">
              <a:spcBef>
                <a:spcPts val="0"/>
              </a:spcBef>
              <a:spcAft>
                <a:spcPts val="0"/>
              </a:spcAft>
            </a:pPr>
            <a:endParaRPr lang="zh-CN" altLang="en-US" sz="1900">
              <a:solidFill>
                <a:prstClr val="white"/>
              </a:solidFill>
              <a:latin typeface="Calibri" panose="020F0502020204030204" pitchFamily="34" charset="0"/>
              <a:ea typeface="Calibri" panose="020F0502020204030204" pitchFamily="34" charset="0"/>
              <a:cs typeface="Calibri" panose="020F0502020204030204" pitchFamily="34" charset="0"/>
            </a:endParaRPr>
          </a:p>
        </p:txBody>
      </p:sp>
      <p:sp>
        <p:nvSpPr>
          <p:cNvPr id="2" name="Text Box 1"/>
          <p:cNvSpPr txBox="1"/>
          <p:nvPr/>
        </p:nvSpPr>
        <p:spPr>
          <a:xfrm>
            <a:off x="4606290" y="1925955"/>
            <a:ext cx="6320155" cy="744220"/>
          </a:xfrm>
          <a:prstGeom prst="rect">
            <a:avLst/>
          </a:prstGeom>
          <a:noFill/>
        </p:spPr>
        <p:txBody>
          <a:bodyPr wrap="square" rtlCol="0" anchor="t">
            <a:noAutofit/>
          </a:bodyPr>
          <a:lstStyle/>
          <a:p>
            <a:r>
              <a:rPr lang="en-US" altLang="zh-CN" sz="4400" b="1" dirty="0">
                <a:gradFill>
                  <a:gsLst>
                    <a:gs pos="21000">
                      <a:srgbClr val="53575C"/>
                    </a:gs>
                    <a:gs pos="88000">
                      <a:srgbClr val="C5C7CA"/>
                    </a:gs>
                  </a:gsLst>
                  <a:lin ang="5400000"/>
                </a:gradFill>
                <a:effectLst/>
                <a:latin typeface="MuseoModerno" pitchFamily="34" charset="0"/>
                <a:ea typeface="Calibri" panose="020F0502020204030204" pitchFamily="34" charset="0"/>
                <a:cs typeface="MuseoModerno" pitchFamily="34" charset="0"/>
                <a:sym typeface="+mn-lt"/>
              </a:rPr>
              <a:t>INTRODUCTION  TO</a:t>
            </a:r>
            <a:endParaRPr lang="en-US" altLang="zh-CN" sz="4400" b="1" dirty="0">
              <a:gradFill>
                <a:gsLst>
                  <a:gs pos="21000">
                    <a:srgbClr val="53575C"/>
                  </a:gs>
                  <a:gs pos="88000">
                    <a:srgbClr val="C5C7CA"/>
                  </a:gs>
                </a:gsLst>
                <a:lin ang="5400000"/>
              </a:gradFill>
              <a:effectLst/>
              <a:latin typeface="MuseoModerno" pitchFamily="34" charset="0"/>
              <a:ea typeface="Calibri" panose="020F0502020204030204" pitchFamily="34" charset="0"/>
              <a:cs typeface="MuseoModerno" pitchFamily="34" charset="0"/>
              <a:sym typeface="+mn-lt"/>
            </a:endParaRPr>
          </a:p>
        </p:txBody>
      </p:sp>
      <p:sp>
        <p:nvSpPr>
          <p:cNvPr id="4" name="Text Box 3"/>
          <p:cNvSpPr txBox="1"/>
          <p:nvPr/>
        </p:nvSpPr>
        <p:spPr>
          <a:xfrm>
            <a:off x="2468880" y="2752725"/>
            <a:ext cx="10213975" cy="922020"/>
          </a:xfrm>
          <a:prstGeom prst="rect">
            <a:avLst/>
          </a:prstGeom>
          <a:noFill/>
        </p:spPr>
        <p:txBody>
          <a:bodyPr wrap="square" rtlCol="0" anchor="t">
            <a:spAutoFit/>
          </a:bodyPr>
          <a:lstStyle/>
          <a:p>
            <a:pPr algn="ctr"/>
            <a:r>
              <a:rPr lang="en-US" sz="5400" b="1" dirty="0">
                <a:gradFill>
                  <a:gsLst>
                    <a:gs pos="21000">
                      <a:srgbClr val="53575C"/>
                    </a:gs>
                    <a:gs pos="88000">
                      <a:srgbClr val="C5C7CA"/>
                    </a:gs>
                  </a:gsLst>
                  <a:lin ang="5400000"/>
                </a:gradFill>
                <a:effectLst/>
                <a:latin typeface="MuseoModerno" pitchFamily="34" charset="0"/>
                <a:ea typeface="Calibri" panose="020F0502020204030204" pitchFamily="34" charset="0"/>
                <a:cs typeface="MuseoModerno" pitchFamily="34" charset="0"/>
                <a:sym typeface="+mn-ea"/>
              </a:rPr>
              <a:t>IMAGE STEGANOGRAPHY</a:t>
            </a:r>
            <a:endParaRPr lang="en-US" sz="5400" b="1" dirty="0">
              <a:gradFill>
                <a:gsLst>
                  <a:gs pos="21000">
                    <a:srgbClr val="53575C"/>
                  </a:gs>
                  <a:gs pos="88000">
                    <a:srgbClr val="C5C7CA"/>
                  </a:gs>
                </a:gsLst>
                <a:lin ang="5400000"/>
              </a:gradFill>
              <a:effectLst/>
              <a:latin typeface="MuseoModerno" pitchFamily="34" charset="0"/>
              <a:ea typeface="Calibri" panose="020F0502020204030204" pitchFamily="34" charset="0"/>
              <a:cs typeface="MuseoModerno" pitchFamily="34" charset="0"/>
              <a:sym typeface="+mn-ea"/>
            </a:endParaRPr>
          </a:p>
        </p:txBody>
      </p:sp>
      <p:sp>
        <p:nvSpPr>
          <p:cNvPr id="6" name="Text Box 5"/>
          <p:cNvSpPr txBox="1"/>
          <p:nvPr/>
        </p:nvSpPr>
        <p:spPr>
          <a:xfrm>
            <a:off x="3860800" y="3832860"/>
            <a:ext cx="7784465" cy="1322070"/>
          </a:xfrm>
          <a:prstGeom prst="rect">
            <a:avLst/>
          </a:prstGeom>
          <a:noFill/>
        </p:spPr>
        <p:txBody>
          <a:bodyPr wrap="square" rtlCol="0" anchor="t">
            <a:spAutoFit/>
          </a:bodyPr>
          <a:lstStyle/>
          <a:p>
            <a:pPr algn="ctr"/>
            <a:r>
              <a:rPr sz="2000" dirty="0">
                <a:solidFill>
                  <a:schemeClr val="tx1">
                    <a:lumMod val="75000"/>
                    <a:lumOff val="25000"/>
                  </a:schemeClr>
                </a:solidFill>
                <a:ea typeface="Calibri" panose="020F0502020204030204" pitchFamily="34" charset="0"/>
                <a:cs typeface="Calibri" panose="020F0502020204030204" pitchFamily="34" charset="0"/>
              </a:rPr>
              <a:t>Image steganography is the practice of hiding secret information within digital images. This technique exploits the redundancy in image data, such as the least significant bits (LSBs) of pixel values, to embed hidden messages without noticeably altering the image's appearance.</a:t>
            </a:r>
            <a:endParaRPr sz="2000" dirty="0">
              <a:solidFill>
                <a:schemeClr val="tx1">
                  <a:lumMod val="75000"/>
                  <a:lumOff val="25000"/>
                </a:schemeClr>
              </a:solidFill>
              <a:ea typeface="Calibri" panose="020F0502020204030204" pitchFamily="34" charset="0"/>
              <a:cs typeface="Calibri" panose="020F0502020204030204" pitchFamily="34" charset="0"/>
            </a:endParaRPr>
          </a:p>
        </p:txBody>
      </p:sp>
    </p:spTree>
  </p:cSld>
  <p:clrMapOvr>
    <a:masterClrMapping/>
  </p:clrMapOvr>
  <p:transition spd="slow" advClick="0" advTm="20000"/>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nvSpPr>
        <p:spPr>
          <a:xfrm>
            <a:off x="1651635" y="1456055"/>
            <a:ext cx="9731375" cy="4998085"/>
          </a:xfrm>
          <a:prstGeom prst="rect">
            <a:avLst/>
          </a:prstGeom>
        </p:spPr>
        <p:txBody>
          <a:bodyPr vert="horz" lIns="91440" tIns="45720" rIns="91440" bIns="45720" rtlCol="0" anchor="ctr">
            <a:normAutofit lnSpcReduction="20000"/>
          </a:bodyPr>
          <a:lstStyle>
            <a:lvl1pPr marL="306070" indent="-30607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29920" indent="-30607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899795" indent="-269875"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60" indent="-234315"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105" indent="-234315"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89992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275"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499995"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799715"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just">
              <a:buNone/>
            </a:pPr>
            <a:r>
              <a:rPr lang="en-US" sz="2000" dirty="0">
                <a:latin typeface="Bahnschrift" panose="020B0502040204020203" charset="0"/>
                <a:cs typeface="Bahnschrift" panose="020B0502040204020203" charset="0"/>
              </a:rPr>
              <a:t>The agenda of this project to send a secret text to higher officials using the steganography concept and RGB technique, ensuring that criminals or others cannot identify the image or its hidden content. Thos project will involve encoding the secret text into the least significant bits of the image’s pixels, making the alterations imperceptible to the human eye. </a:t>
            </a:r>
            <a:endParaRPr lang="en-US" sz="2000" dirty="0"/>
          </a:p>
        </p:txBody>
      </p:sp>
      <p:pic>
        <p:nvPicPr>
          <p:cNvPr id="4" name="Image 0" descr="preencoded.png">
            <a:hlinkClick r:id="rId1"/>
          </p:cNvPr>
          <p:cNvPicPr>
            <a:picLocks noChangeAspect="1"/>
          </p:cNvPicPr>
          <p:nvPr/>
        </p:nvPicPr>
        <p:blipFill>
          <a:blip r:embed="rId2"/>
          <a:stretch>
            <a:fillRect/>
          </a:stretch>
        </p:blipFill>
        <p:spPr>
          <a:xfrm>
            <a:off x="12242153" y="7589520"/>
            <a:ext cx="2296807" cy="548640"/>
          </a:xfrm>
          <a:prstGeom prst="rect">
            <a:avLst/>
          </a:prstGeom>
        </p:spPr>
      </p:pic>
      <p:sp>
        <p:nvSpPr>
          <p:cNvPr id="60" name="任意多边形 59"/>
          <p:cNvSpPr/>
          <p:nvPr/>
        </p:nvSpPr>
        <p:spPr>
          <a:xfrm rot="10800000">
            <a:off x="1744806" y="235339"/>
            <a:ext cx="11113944" cy="644441"/>
          </a:xfrm>
          <a:custGeom>
            <a:avLst/>
            <a:gdLst>
              <a:gd name="connsiteX0" fmla="*/ 2445724 w 3036849"/>
              <a:gd name="connsiteY0" fmla="*/ 0 h 1182250"/>
              <a:gd name="connsiteX1" fmla="*/ 3036849 w 3036849"/>
              <a:gd name="connsiteY1" fmla="*/ 591125 h 1182250"/>
              <a:gd name="connsiteX2" fmla="*/ 2445724 w 3036849"/>
              <a:gd name="connsiteY2" fmla="*/ 1182250 h 1182250"/>
              <a:gd name="connsiteX3" fmla="*/ 2367755 w 3036849"/>
              <a:gd name="connsiteY3" fmla="*/ 1174390 h 1182250"/>
              <a:gd name="connsiteX4" fmla="*/ 0 w 3036849"/>
              <a:gd name="connsiteY4" fmla="*/ 1174390 h 1182250"/>
              <a:gd name="connsiteX5" fmla="*/ 0 w 3036849"/>
              <a:gd name="connsiteY5" fmla="*/ 7860 h 1182250"/>
              <a:gd name="connsiteX6" fmla="*/ 2367755 w 3036849"/>
              <a:gd name="connsiteY6" fmla="*/ 7860 h 1182250"/>
              <a:gd name="connsiteX0-1" fmla="*/ 18984824 w 19575949"/>
              <a:gd name="connsiteY0-2" fmla="*/ 0 h 1182250"/>
              <a:gd name="connsiteX1-3" fmla="*/ 19575949 w 19575949"/>
              <a:gd name="connsiteY1-4" fmla="*/ 591125 h 1182250"/>
              <a:gd name="connsiteX2-5" fmla="*/ 18984824 w 19575949"/>
              <a:gd name="connsiteY2-6" fmla="*/ 1182250 h 1182250"/>
              <a:gd name="connsiteX3-7" fmla="*/ 18906855 w 19575949"/>
              <a:gd name="connsiteY3-8" fmla="*/ 1174390 h 1182250"/>
              <a:gd name="connsiteX4-9" fmla="*/ 16539100 w 19575949"/>
              <a:gd name="connsiteY4-10" fmla="*/ 1174390 h 1182250"/>
              <a:gd name="connsiteX5-11" fmla="*/ 0 w 19575949"/>
              <a:gd name="connsiteY5-12" fmla="*/ 112703 h 1182250"/>
              <a:gd name="connsiteX6-13" fmla="*/ 18906855 w 19575949"/>
              <a:gd name="connsiteY6-14" fmla="*/ 7860 h 1182250"/>
              <a:gd name="connsiteX7" fmla="*/ 18984824 w 19575949"/>
              <a:gd name="connsiteY7" fmla="*/ 0 h 1182250"/>
              <a:gd name="connsiteX0-15" fmla="*/ 18984826 w 19575951"/>
              <a:gd name="connsiteY0-16" fmla="*/ 0 h 1182250"/>
              <a:gd name="connsiteX1-17" fmla="*/ 19575951 w 19575951"/>
              <a:gd name="connsiteY1-18" fmla="*/ 591125 h 1182250"/>
              <a:gd name="connsiteX2-19" fmla="*/ 18984826 w 19575951"/>
              <a:gd name="connsiteY2-20" fmla="*/ 1182250 h 1182250"/>
              <a:gd name="connsiteX3-21" fmla="*/ 18906857 w 19575951"/>
              <a:gd name="connsiteY3-22" fmla="*/ 1174390 h 1182250"/>
              <a:gd name="connsiteX4-23" fmla="*/ 0 w 19575951"/>
              <a:gd name="connsiteY4-24" fmla="*/ 1148181 h 1182250"/>
              <a:gd name="connsiteX5-25" fmla="*/ 2 w 19575951"/>
              <a:gd name="connsiteY5-26" fmla="*/ 112703 h 1182250"/>
              <a:gd name="connsiteX6-27" fmla="*/ 18906857 w 19575951"/>
              <a:gd name="connsiteY6-28" fmla="*/ 7860 h 1182250"/>
              <a:gd name="connsiteX7-29" fmla="*/ 18984826 w 19575951"/>
              <a:gd name="connsiteY7-30" fmla="*/ 0 h 118225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29" y="connsiteY7-30"/>
              </a:cxn>
            </a:cxnLst>
            <a:rect l="l" t="t" r="r" b="b"/>
            <a:pathLst>
              <a:path w="19575951" h="1182250">
                <a:moveTo>
                  <a:pt x="18984826" y="0"/>
                </a:moveTo>
                <a:cubicBezTo>
                  <a:pt x="19311295" y="0"/>
                  <a:pt x="19575951" y="264656"/>
                  <a:pt x="19575951" y="591125"/>
                </a:cubicBezTo>
                <a:cubicBezTo>
                  <a:pt x="19575951" y="917594"/>
                  <a:pt x="19311295" y="1182250"/>
                  <a:pt x="18984826" y="1182250"/>
                </a:cubicBezTo>
                <a:lnTo>
                  <a:pt x="18906857" y="1174390"/>
                </a:lnTo>
                <a:lnTo>
                  <a:pt x="0" y="1148181"/>
                </a:lnTo>
                <a:cubicBezTo>
                  <a:pt x="1" y="803022"/>
                  <a:pt x="1" y="457862"/>
                  <a:pt x="2" y="112703"/>
                </a:cubicBezTo>
                <a:lnTo>
                  <a:pt x="18906857" y="7860"/>
                </a:lnTo>
                <a:lnTo>
                  <a:pt x="18984826" y="0"/>
                </a:lnTo>
                <a:close/>
              </a:path>
            </a:pathLst>
          </a:custGeom>
          <a:solidFill>
            <a:srgbClr val="3F3F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pitchFamily="34" charset="0"/>
              <a:ea typeface="Calibri" panose="020F0502020204030204" pitchFamily="34" charset="0"/>
              <a:cs typeface="Calibri" panose="020F0502020204030204" pitchFamily="34" charset="0"/>
            </a:endParaRPr>
          </a:p>
        </p:txBody>
      </p:sp>
      <p:sp>
        <p:nvSpPr>
          <p:cNvPr id="58" name="任意多边形 57"/>
          <p:cNvSpPr/>
          <p:nvPr/>
        </p:nvSpPr>
        <p:spPr>
          <a:xfrm>
            <a:off x="-4049" y="235339"/>
            <a:ext cx="1655377" cy="644441"/>
          </a:xfrm>
          <a:custGeom>
            <a:avLst/>
            <a:gdLst>
              <a:gd name="connsiteX0" fmla="*/ 2445724 w 3036849"/>
              <a:gd name="connsiteY0" fmla="*/ 0 h 1182250"/>
              <a:gd name="connsiteX1" fmla="*/ 3036849 w 3036849"/>
              <a:gd name="connsiteY1" fmla="*/ 591125 h 1182250"/>
              <a:gd name="connsiteX2" fmla="*/ 2445724 w 3036849"/>
              <a:gd name="connsiteY2" fmla="*/ 1182250 h 1182250"/>
              <a:gd name="connsiteX3" fmla="*/ 2367755 w 3036849"/>
              <a:gd name="connsiteY3" fmla="*/ 1174390 h 1182250"/>
              <a:gd name="connsiteX4" fmla="*/ 0 w 3036849"/>
              <a:gd name="connsiteY4" fmla="*/ 1174390 h 1182250"/>
              <a:gd name="connsiteX5" fmla="*/ 0 w 3036849"/>
              <a:gd name="connsiteY5" fmla="*/ 7860 h 1182250"/>
              <a:gd name="connsiteX6" fmla="*/ 2367755 w 3036849"/>
              <a:gd name="connsiteY6" fmla="*/ 7860 h 1182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36849" h="1182250">
                <a:moveTo>
                  <a:pt x="2445724" y="0"/>
                </a:moveTo>
                <a:cubicBezTo>
                  <a:pt x="2772193" y="0"/>
                  <a:pt x="3036849" y="264656"/>
                  <a:pt x="3036849" y="591125"/>
                </a:cubicBezTo>
                <a:cubicBezTo>
                  <a:pt x="3036849" y="917594"/>
                  <a:pt x="2772193" y="1182250"/>
                  <a:pt x="2445724" y="1182250"/>
                </a:cubicBezTo>
                <a:lnTo>
                  <a:pt x="2367755" y="1174390"/>
                </a:lnTo>
                <a:lnTo>
                  <a:pt x="0" y="1174390"/>
                </a:lnTo>
                <a:lnTo>
                  <a:pt x="0" y="7860"/>
                </a:lnTo>
                <a:lnTo>
                  <a:pt x="2367755" y="7860"/>
                </a:ln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pitchFamily="34" charset="0"/>
              <a:ea typeface="Calibri" panose="020F0502020204030204" pitchFamily="34" charset="0"/>
              <a:cs typeface="Calibri" panose="020F0502020204030204" pitchFamily="34" charset="0"/>
            </a:endParaRPr>
          </a:p>
        </p:txBody>
      </p:sp>
      <p:sp>
        <p:nvSpPr>
          <p:cNvPr id="11" name="Notched Right Arrow 10"/>
          <p:cNvSpPr/>
          <p:nvPr/>
        </p:nvSpPr>
        <p:spPr>
          <a:xfrm>
            <a:off x="596265" y="448310"/>
            <a:ext cx="593725" cy="257810"/>
          </a:xfrm>
          <a:prstGeom prst="notchedRightArrow">
            <a:avLst/>
          </a:prstGeom>
          <a:noFill/>
          <a:ln w="57150">
            <a:solidFill>
              <a:schemeClr val="bg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 Box 4"/>
          <p:cNvSpPr txBox="1"/>
          <p:nvPr/>
        </p:nvSpPr>
        <p:spPr>
          <a:xfrm>
            <a:off x="2234565" y="337820"/>
            <a:ext cx="2250440" cy="429895"/>
          </a:xfrm>
          <a:prstGeom prst="rect">
            <a:avLst/>
          </a:prstGeom>
          <a:noFill/>
        </p:spPr>
        <p:txBody>
          <a:bodyPr wrap="square" rtlCol="0">
            <a:spAutoFit/>
          </a:bodyPr>
          <a:lstStyle/>
          <a:p>
            <a:r>
              <a:rPr lang="en-US" sz="2200">
                <a:ln>
                  <a:solidFill>
                    <a:schemeClr val="bg1"/>
                  </a:solidFill>
                </a:ln>
                <a:solidFill>
                  <a:schemeClr val="bg1"/>
                </a:solidFill>
                <a:latin typeface="+mj-lt"/>
                <a:cs typeface="+mj-lt"/>
              </a:rPr>
              <a:t>AGENDA</a:t>
            </a:r>
            <a:endParaRPr lang="en-US" sz="2200">
              <a:ln>
                <a:solidFill>
                  <a:schemeClr val="bg1"/>
                </a:solidFill>
              </a:ln>
              <a:solidFill>
                <a:schemeClr val="bg1"/>
              </a:solidFill>
              <a:latin typeface="+mj-lt"/>
              <a:cs typeface="+mj-lt"/>
            </a:endParaRPr>
          </a:p>
        </p:txBody>
      </p:sp>
    </p:spTree>
  </p:cSld>
  <p:clrMapOvr>
    <a:masterClrMapping/>
  </p:clrMapOvr>
  <p:transition spd="slow" advTm="20000"/>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任意多边形 4"/>
          <p:cNvSpPr/>
          <p:nvPr/>
        </p:nvSpPr>
        <p:spPr>
          <a:xfrm rot="18900000">
            <a:off x="-651885" y="991770"/>
            <a:ext cx="1284605" cy="1262380"/>
          </a:xfrm>
          <a:custGeom>
            <a:avLst/>
            <a:gdLst>
              <a:gd name="connsiteX0" fmla="*/ 0 w 2023"/>
              <a:gd name="connsiteY0" fmla="*/ 1988 h 1988"/>
              <a:gd name="connsiteX1" fmla="*/ 2023 w 2023"/>
              <a:gd name="connsiteY1" fmla="*/ 0 h 1988"/>
              <a:gd name="connsiteX2" fmla="*/ 1804 w 2023"/>
              <a:gd name="connsiteY2" fmla="*/ 1808 h 1988"/>
              <a:gd name="connsiteX3" fmla="*/ 0 w 2023"/>
              <a:gd name="connsiteY3" fmla="*/ 1988 h 1988"/>
            </a:gdLst>
            <a:ahLst/>
            <a:cxnLst>
              <a:cxn ang="0">
                <a:pos x="connsiteX0" y="connsiteY0"/>
              </a:cxn>
              <a:cxn ang="0">
                <a:pos x="connsiteX1" y="connsiteY1"/>
              </a:cxn>
              <a:cxn ang="0">
                <a:pos x="connsiteX2" y="connsiteY2"/>
              </a:cxn>
              <a:cxn ang="0">
                <a:pos x="connsiteX3" y="connsiteY3"/>
              </a:cxn>
            </a:cxnLst>
            <a:rect l="l" t="t" r="r" b="b"/>
            <a:pathLst>
              <a:path w="2023" h="1988">
                <a:moveTo>
                  <a:pt x="0" y="1988"/>
                </a:moveTo>
                <a:lnTo>
                  <a:pt x="2023" y="0"/>
                </a:lnTo>
                <a:lnTo>
                  <a:pt x="1804" y="1808"/>
                </a:lnTo>
                <a:lnTo>
                  <a:pt x="0" y="1988"/>
                </a:lnTo>
                <a:close/>
              </a:path>
            </a:pathLst>
          </a:custGeom>
          <a:solidFill>
            <a:srgbClr val="C00000"/>
          </a:solidFill>
          <a:ln>
            <a:noFill/>
          </a:ln>
          <a:effectLst>
            <a:outerShdw blurRad="139700" dist="63500" dir="5400000" algn="t" rotWithShape="0">
              <a:prstClr val="black">
                <a:alpha val="6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85875" fontAlgn="auto">
              <a:spcBef>
                <a:spcPts val="0"/>
              </a:spcBef>
              <a:spcAft>
                <a:spcPts val="0"/>
              </a:spcAft>
            </a:pPr>
            <a:endParaRPr lang="zh-CN" altLang="en-US" sz="1900">
              <a:solidFill>
                <a:prstClr val="white"/>
              </a:solidFill>
              <a:latin typeface="Calibri" panose="020F0502020204030204" pitchFamily="34" charset="0"/>
              <a:ea typeface="Calibri" panose="020F0502020204030204" pitchFamily="34" charset="0"/>
              <a:cs typeface="Calibri" panose="020F0502020204030204" pitchFamily="34" charset="0"/>
            </a:endParaRPr>
          </a:p>
        </p:txBody>
      </p:sp>
      <p:sp>
        <p:nvSpPr>
          <p:cNvPr id="2" name="任意多边形 1"/>
          <p:cNvSpPr/>
          <p:nvPr/>
        </p:nvSpPr>
        <p:spPr>
          <a:xfrm rot="18900000">
            <a:off x="-660067" y="4962472"/>
            <a:ext cx="1277620" cy="1246505"/>
          </a:xfrm>
          <a:custGeom>
            <a:avLst/>
            <a:gdLst>
              <a:gd name="connsiteX0" fmla="*/ 0 w 2012"/>
              <a:gd name="connsiteY0" fmla="*/ 1963 h 1963"/>
              <a:gd name="connsiteX1" fmla="*/ 2012 w 2012"/>
              <a:gd name="connsiteY1" fmla="*/ 0 h 1963"/>
              <a:gd name="connsiteX2" fmla="*/ 1922 w 2012"/>
              <a:gd name="connsiteY2" fmla="*/ 1698 h 1963"/>
              <a:gd name="connsiteX3" fmla="*/ 0 w 2012"/>
              <a:gd name="connsiteY3" fmla="*/ 1963 h 1963"/>
            </a:gdLst>
            <a:ahLst/>
            <a:cxnLst>
              <a:cxn ang="0">
                <a:pos x="connsiteX0" y="connsiteY0"/>
              </a:cxn>
              <a:cxn ang="0">
                <a:pos x="connsiteX1" y="connsiteY1"/>
              </a:cxn>
              <a:cxn ang="0">
                <a:pos x="connsiteX2" y="connsiteY2"/>
              </a:cxn>
              <a:cxn ang="0">
                <a:pos x="connsiteX3" y="connsiteY3"/>
              </a:cxn>
            </a:cxnLst>
            <a:rect l="l" t="t" r="r" b="b"/>
            <a:pathLst>
              <a:path w="2012" h="1963">
                <a:moveTo>
                  <a:pt x="0" y="1963"/>
                </a:moveTo>
                <a:lnTo>
                  <a:pt x="2012" y="0"/>
                </a:lnTo>
                <a:lnTo>
                  <a:pt x="1922" y="1698"/>
                </a:lnTo>
                <a:lnTo>
                  <a:pt x="0" y="1963"/>
                </a:lnTo>
                <a:close/>
              </a:path>
            </a:pathLst>
          </a:custGeom>
          <a:solidFill>
            <a:srgbClr val="C00000"/>
          </a:solidFill>
          <a:ln>
            <a:noFill/>
          </a:ln>
          <a:effectLst>
            <a:outerShdw blurRad="139700" dist="63500" dir="5400000" algn="t" rotWithShape="0">
              <a:prstClr val="black">
                <a:alpha val="6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85875" fontAlgn="auto">
              <a:spcBef>
                <a:spcPts val="0"/>
              </a:spcBef>
              <a:spcAft>
                <a:spcPts val="0"/>
              </a:spcAft>
            </a:pPr>
            <a:endParaRPr lang="zh-CN" altLang="en-US" sz="1900">
              <a:solidFill>
                <a:prstClr val="white"/>
              </a:solidFill>
              <a:latin typeface="Calibri" panose="020F0502020204030204" pitchFamily="34" charset="0"/>
              <a:ea typeface="Calibri" panose="020F0502020204030204" pitchFamily="34" charset="0"/>
              <a:cs typeface="Calibri" panose="020F0502020204030204" pitchFamily="34" charset="0"/>
            </a:endParaRPr>
          </a:p>
        </p:txBody>
      </p:sp>
      <p:sp>
        <p:nvSpPr>
          <p:cNvPr id="3" name="任意多边形 2"/>
          <p:cNvSpPr/>
          <p:nvPr/>
        </p:nvSpPr>
        <p:spPr>
          <a:xfrm rot="18900000">
            <a:off x="-1139645" y="2315597"/>
            <a:ext cx="2513965" cy="2545715"/>
          </a:xfrm>
          <a:custGeom>
            <a:avLst/>
            <a:gdLst>
              <a:gd name="connsiteX0" fmla="*/ 0 w 3959"/>
              <a:gd name="connsiteY0" fmla="*/ 3685 h 4009"/>
              <a:gd name="connsiteX1" fmla="*/ 3685 w 3959"/>
              <a:gd name="connsiteY1" fmla="*/ 0 h 4009"/>
              <a:gd name="connsiteX2" fmla="*/ 3959 w 3959"/>
              <a:gd name="connsiteY2" fmla="*/ 4009 h 4009"/>
              <a:gd name="connsiteX3" fmla="*/ 0 w 3959"/>
              <a:gd name="connsiteY3" fmla="*/ 3685 h 4009"/>
            </a:gdLst>
            <a:ahLst/>
            <a:cxnLst>
              <a:cxn ang="0">
                <a:pos x="connsiteX0" y="connsiteY0"/>
              </a:cxn>
              <a:cxn ang="0">
                <a:pos x="connsiteX1" y="connsiteY1"/>
              </a:cxn>
              <a:cxn ang="0">
                <a:pos x="connsiteX2" y="connsiteY2"/>
              </a:cxn>
              <a:cxn ang="0">
                <a:pos x="connsiteX3" y="connsiteY3"/>
              </a:cxn>
            </a:cxnLst>
            <a:rect l="l" t="t" r="r" b="b"/>
            <a:pathLst>
              <a:path w="3959" h="4009">
                <a:moveTo>
                  <a:pt x="0" y="3685"/>
                </a:moveTo>
                <a:lnTo>
                  <a:pt x="3685" y="0"/>
                </a:lnTo>
                <a:lnTo>
                  <a:pt x="3959" y="4009"/>
                </a:lnTo>
                <a:lnTo>
                  <a:pt x="0" y="3685"/>
                </a:lnTo>
                <a:close/>
              </a:path>
            </a:pathLst>
          </a:custGeom>
          <a:solidFill>
            <a:schemeClr val="accent1"/>
          </a:solidFill>
          <a:ln>
            <a:noFill/>
          </a:ln>
          <a:effectLst>
            <a:outerShdw blurRad="139700" dist="63500" dir="5400000" algn="t" rotWithShape="0">
              <a:prstClr val="black">
                <a:alpha val="6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85875" fontAlgn="auto">
              <a:spcBef>
                <a:spcPts val="0"/>
              </a:spcBef>
              <a:spcAft>
                <a:spcPts val="0"/>
              </a:spcAft>
            </a:pPr>
            <a:endParaRPr lang="zh-CN" altLang="en-US" sz="1900">
              <a:solidFill>
                <a:prstClr val="white"/>
              </a:solidFill>
              <a:latin typeface="Calibri" panose="020F0502020204030204" pitchFamily="34" charset="0"/>
              <a:ea typeface="Calibri" panose="020F0502020204030204" pitchFamily="34" charset="0"/>
              <a:cs typeface="Calibri" panose="020F0502020204030204" pitchFamily="34" charset="0"/>
            </a:endParaRPr>
          </a:p>
        </p:txBody>
      </p:sp>
      <p:sp>
        <p:nvSpPr>
          <p:cNvPr id="9" name="任意多边形 8"/>
          <p:cNvSpPr/>
          <p:nvPr/>
        </p:nvSpPr>
        <p:spPr>
          <a:xfrm rot="2700000" flipH="1">
            <a:off x="11723791" y="2526233"/>
            <a:ext cx="2276475" cy="2273300"/>
          </a:xfrm>
          <a:custGeom>
            <a:avLst/>
            <a:gdLst>
              <a:gd name="connsiteX0" fmla="*/ 0 w 3585"/>
              <a:gd name="connsiteY0" fmla="*/ 3560 h 3580"/>
              <a:gd name="connsiteX1" fmla="*/ 3433 w 3585"/>
              <a:gd name="connsiteY1" fmla="*/ 0 h 3580"/>
              <a:gd name="connsiteX2" fmla="*/ 3585 w 3585"/>
              <a:gd name="connsiteY2" fmla="*/ 3580 h 3580"/>
              <a:gd name="connsiteX3" fmla="*/ 0 w 3585"/>
              <a:gd name="connsiteY3" fmla="*/ 3560 h 3580"/>
            </a:gdLst>
            <a:ahLst/>
            <a:cxnLst>
              <a:cxn ang="0">
                <a:pos x="connsiteX0" y="connsiteY0"/>
              </a:cxn>
              <a:cxn ang="0">
                <a:pos x="connsiteX1" y="connsiteY1"/>
              </a:cxn>
              <a:cxn ang="0">
                <a:pos x="connsiteX2" y="connsiteY2"/>
              </a:cxn>
              <a:cxn ang="0">
                <a:pos x="connsiteX3" y="connsiteY3"/>
              </a:cxn>
            </a:cxnLst>
            <a:rect l="l" t="t" r="r" b="b"/>
            <a:pathLst>
              <a:path w="3585" h="3580">
                <a:moveTo>
                  <a:pt x="0" y="3560"/>
                </a:moveTo>
                <a:lnTo>
                  <a:pt x="3433" y="0"/>
                </a:lnTo>
                <a:lnTo>
                  <a:pt x="3585" y="3580"/>
                </a:lnTo>
                <a:lnTo>
                  <a:pt x="0" y="3560"/>
                </a:lnTo>
                <a:close/>
              </a:path>
            </a:pathLst>
          </a:custGeom>
          <a:solidFill>
            <a:srgbClr val="C00000"/>
          </a:solidFill>
          <a:ln>
            <a:noFill/>
          </a:ln>
          <a:effectLst>
            <a:outerShdw blurRad="139700" dist="63500" dir="5400000" algn="t" rotWithShape="0">
              <a:prstClr val="black">
                <a:alpha val="6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85875" fontAlgn="auto">
              <a:spcBef>
                <a:spcPts val="0"/>
              </a:spcBef>
              <a:spcAft>
                <a:spcPts val="0"/>
              </a:spcAft>
            </a:pPr>
            <a:endParaRPr lang="zh-CN" altLang="en-US" sz="1900">
              <a:solidFill>
                <a:prstClr val="white"/>
              </a:solidFill>
              <a:latin typeface="Calibri" panose="020F0502020204030204" pitchFamily="34" charset="0"/>
              <a:ea typeface="Calibri" panose="020F0502020204030204" pitchFamily="34" charset="0"/>
              <a:cs typeface="Calibri" panose="020F0502020204030204" pitchFamily="34" charset="0"/>
            </a:endParaRPr>
          </a:p>
        </p:txBody>
      </p:sp>
      <p:sp>
        <p:nvSpPr>
          <p:cNvPr id="10" name="TextBox 11"/>
          <p:cNvSpPr txBox="1"/>
          <p:nvPr/>
        </p:nvSpPr>
        <p:spPr>
          <a:xfrm>
            <a:off x="2108835" y="1456690"/>
            <a:ext cx="8823960" cy="768350"/>
          </a:xfrm>
          <a:prstGeom prst="rect">
            <a:avLst/>
          </a:prstGeom>
          <a:noFill/>
        </p:spPr>
        <p:txBody>
          <a:bodyPr wrap="square" rtlCol="0">
            <a:spAutoFit/>
          </a:bodyPr>
          <a:lstStyle/>
          <a:p>
            <a:pPr marL="0" lvl="1" defTabSz="1285875"/>
            <a:r>
              <a:rPr lang="en-US" altLang="zh-CN" sz="44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latin typeface="MuseoModerno" pitchFamily="34" charset="0"/>
                <a:ea typeface="Calibri" panose="020F0502020204030204" pitchFamily="34" charset="0"/>
                <a:cs typeface="MuseoModerno" pitchFamily="34" charset="0"/>
              </a:rPr>
              <a:t>What is Image Steganography</a:t>
            </a:r>
            <a:endParaRPr lang="en-US" altLang="zh-CN" sz="44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latin typeface="MuseoModerno" pitchFamily="34" charset="0"/>
              <a:ea typeface="Calibri" panose="020F0502020204030204" pitchFamily="34" charset="0"/>
              <a:cs typeface="MuseoModerno" pitchFamily="34" charset="0"/>
            </a:endParaRPr>
          </a:p>
        </p:txBody>
      </p:sp>
      <p:sp>
        <p:nvSpPr>
          <p:cNvPr id="7" name="Text 6"/>
          <p:cNvSpPr/>
          <p:nvPr/>
        </p:nvSpPr>
        <p:spPr>
          <a:xfrm>
            <a:off x="2101771" y="3543895"/>
            <a:ext cx="2835235" cy="354330"/>
          </a:xfrm>
          <a:prstGeom prst="rect">
            <a:avLst/>
          </a:prstGeom>
          <a:noFill/>
        </p:spPr>
        <p:txBody>
          <a:bodyPr wrap="none" rtlCol="0" anchor="t"/>
          <a:lstStyle/>
          <a:p>
            <a:pPr marL="342900" indent="-342900">
              <a:lnSpc>
                <a:spcPts val="2790"/>
              </a:lnSpc>
              <a:buFont typeface="Arial" panose="020B0604020202020204" pitchFamily="34" charset="0"/>
              <a:buChar char="•"/>
            </a:pPr>
            <a:r>
              <a:rPr lang="en-US" sz="2000" b="1" dirty="0">
                <a:solidFill>
                  <a:srgbClr val="124E73"/>
                </a:solidFill>
                <a:latin typeface="MuseoModerno" pitchFamily="34" charset="0"/>
                <a:ea typeface="MuseoModerno" pitchFamily="34" charset="-122"/>
                <a:cs typeface="MuseoModerno" pitchFamily="34" charset="-120"/>
              </a:rPr>
              <a:t>Hiding Data</a:t>
            </a:r>
            <a:endParaRPr lang="en-US" sz="2000" b="1" dirty="0">
              <a:solidFill>
                <a:srgbClr val="124E73"/>
              </a:solidFill>
              <a:latin typeface="MuseoModerno" pitchFamily="34" charset="0"/>
              <a:ea typeface="MuseoModerno" pitchFamily="34" charset="-122"/>
              <a:cs typeface="MuseoModerno" pitchFamily="34" charset="-120"/>
            </a:endParaRPr>
          </a:p>
        </p:txBody>
      </p:sp>
      <p:sp>
        <p:nvSpPr>
          <p:cNvPr id="8" name="Text 7"/>
          <p:cNvSpPr/>
          <p:nvPr/>
        </p:nvSpPr>
        <p:spPr>
          <a:xfrm>
            <a:off x="1677035" y="4119880"/>
            <a:ext cx="3062605" cy="2359660"/>
          </a:xfrm>
          <a:prstGeom prst="rect">
            <a:avLst/>
          </a:prstGeom>
          <a:noFill/>
        </p:spPr>
        <p:txBody>
          <a:bodyPr wrap="square" rtlCol="0" anchor="t"/>
          <a:lstStyle/>
          <a:p>
            <a:pPr marL="0" indent="0">
              <a:lnSpc>
                <a:spcPts val="2860"/>
              </a:lnSpc>
              <a:buNone/>
            </a:pPr>
            <a:r>
              <a:rPr lang="en-US" sz="1785" dirty="0">
                <a:solidFill>
                  <a:srgbClr val="2B4150"/>
                </a:solidFill>
                <a:latin typeface="Source Sans Pro" pitchFamily="34" charset="0"/>
                <a:ea typeface="Source Sans Pro" pitchFamily="34" charset="-122"/>
                <a:cs typeface="Source Sans Pro" pitchFamily="34" charset="-120"/>
              </a:rPr>
              <a:t>Image steganography involves embedding secret data, such as text, images, or even files, within the pixels of a digital image.</a:t>
            </a:r>
            <a:endParaRPr lang="en-US" sz="1785" dirty="0"/>
          </a:p>
        </p:txBody>
      </p:sp>
      <p:sp>
        <p:nvSpPr>
          <p:cNvPr id="13" name="Text 10"/>
          <p:cNvSpPr/>
          <p:nvPr/>
        </p:nvSpPr>
        <p:spPr>
          <a:xfrm>
            <a:off x="5132388" y="3543895"/>
            <a:ext cx="2835235" cy="354330"/>
          </a:xfrm>
          <a:prstGeom prst="rect">
            <a:avLst/>
          </a:prstGeom>
          <a:noFill/>
        </p:spPr>
        <p:txBody>
          <a:bodyPr wrap="none" rtlCol="0" anchor="t"/>
          <a:lstStyle/>
          <a:p>
            <a:pPr marL="342900" indent="-342900">
              <a:lnSpc>
                <a:spcPts val="2790"/>
              </a:lnSpc>
              <a:buFont typeface="Arial" panose="020B0604020202020204" pitchFamily="34" charset="0"/>
              <a:buChar char="•"/>
            </a:pPr>
            <a:r>
              <a:rPr lang="en-US" sz="2000" b="1" dirty="0">
                <a:solidFill>
                  <a:srgbClr val="124E73"/>
                </a:solidFill>
                <a:latin typeface="MuseoModerno" pitchFamily="34" charset="0"/>
                <a:ea typeface="MuseoModerno" pitchFamily="34" charset="-122"/>
                <a:cs typeface="MuseoModerno" pitchFamily="34" charset="-120"/>
              </a:rPr>
              <a:t>Invisible to the Eye</a:t>
            </a:r>
            <a:endParaRPr lang="en-US" sz="2000" b="1" dirty="0"/>
          </a:p>
        </p:txBody>
      </p:sp>
      <p:sp>
        <p:nvSpPr>
          <p:cNvPr id="14" name="Text 11"/>
          <p:cNvSpPr/>
          <p:nvPr/>
        </p:nvSpPr>
        <p:spPr>
          <a:xfrm>
            <a:off x="5199380" y="4119880"/>
            <a:ext cx="3062605" cy="1969770"/>
          </a:xfrm>
          <a:prstGeom prst="rect">
            <a:avLst/>
          </a:prstGeom>
          <a:noFill/>
        </p:spPr>
        <p:txBody>
          <a:bodyPr wrap="square" rtlCol="0" anchor="t"/>
          <a:lstStyle/>
          <a:p>
            <a:pPr marL="0" indent="0">
              <a:lnSpc>
                <a:spcPts val="2860"/>
              </a:lnSpc>
              <a:buNone/>
            </a:pPr>
            <a:r>
              <a:rPr lang="en-US" sz="1785" dirty="0">
                <a:solidFill>
                  <a:srgbClr val="2B4150"/>
                </a:solidFill>
                <a:latin typeface="Source Sans Pro" pitchFamily="34" charset="0"/>
                <a:ea typeface="Source Sans Pro" pitchFamily="34" charset="-122"/>
                <a:cs typeface="Source Sans Pro" pitchFamily="34" charset="-120"/>
              </a:rPr>
              <a:t>The hidden data is concealed in a way that it is undetectable to the casual observer, making the image appear normal and unaltered.</a:t>
            </a:r>
            <a:endParaRPr lang="en-US" sz="1785" dirty="0"/>
          </a:p>
        </p:txBody>
      </p:sp>
      <p:sp>
        <p:nvSpPr>
          <p:cNvPr id="15" name="Text 14"/>
          <p:cNvSpPr/>
          <p:nvPr/>
        </p:nvSpPr>
        <p:spPr>
          <a:xfrm>
            <a:off x="8677275" y="3543935"/>
            <a:ext cx="2763520" cy="801370"/>
          </a:xfrm>
          <a:prstGeom prst="rect">
            <a:avLst/>
          </a:prstGeom>
          <a:noFill/>
        </p:spPr>
        <p:txBody>
          <a:bodyPr wrap="none" rtlCol="0" anchor="t"/>
          <a:lstStyle/>
          <a:p>
            <a:pPr marL="342900" indent="-342900" algn="ctr">
              <a:lnSpc>
                <a:spcPts val="2790"/>
              </a:lnSpc>
              <a:buFont typeface="Arial" panose="020B0604020202020204" pitchFamily="34" charset="0"/>
              <a:buChar char="•"/>
            </a:pPr>
            <a:r>
              <a:rPr lang="en-US" sz="2000" b="1" dirty="0">
                <a:solidFill>
                  <a:srgbClr val="124E73"/>
                </a:solidFill>
                <a:latin typeface="MuseoModerno" pitchFamily="34" charset="0"/>
                <a:ea typeface="MuseoModerno" pitchFamily="34" charset="-122"/>
                <a:cs typeface="MuseoModerno" pitchFamily="34" charset="-120"/>
              </a:rPr>
              <a:t>Secured</a:t>
            </a:r>
            <a:endParaRPr lang="en-US" sz="2000" b="1" dirty="0">
              <a:solidFill>
                <a:srgbClr val="124E73"/>
              </a:solidFill>
              <a:latin typeface="MuseoModerno" pitchFamily="34" charset="0"/>
              <a:ea typeface="MuseoModerno" pitchFamily="34" charset="-122"/>
              <a:cs typeface="MuseoModerno" pitchFamily="34" charset="-120"/>
            </a:endParaRPr>
          </a:p>
          <a:p>
            <a:pPr marL="0" indent="0" algn="ctr">
              <a:lnSpc>
                <a:spcPts val="2790"/>
              </a:lnSpc>
              <a:buNone/>
            </a:pPr>
            <a:r>
              <a:rPr lang="en-US" sz="2000" b="1" dirty="0">
                <a:solidFill>
                  <a:srgbClr val="124E73"/>
                </a:solidFill>
                <a:latin typeface="MuseoModerno" pitchFamily="34" charset="0"/>
                <a:ea typeface="MuseoModerno" pitchFamily="34" charset="-122"/>
                <a:cs typeface="MuseoModerno" pitchFamily="34" charset="-120"/>
              </a:rPr>
              <a:t>Communication</a:t>
            </a:r>
            <a:endParaRPr lang="en-US" sz="2000" b="1" dirty="0"/>
          </a:p>
        </p:txBody>
      </p:sp>
      <p:sp>
        <p:nvSpPr>
          <p:cNvPr id="24" name="Text 15"/>
          <p:cNvSpPr/>
          <p:nvPr/>
        </p:nvSpPr>
        <p:spPr>
          <a:xfrm>
            <a:off x="8877935" y="4336415"/>
            <a:ext cx="2975610" cy="1814195"/>
          </a:xfrm>
          <a:prstGeom prst="rect">
            <a:avLst/>
          </a:prstGeom>
          <a:noFill/>
        </p:spPr>
        <p:txBody>
          <a:bodyPr wrap="square" rtlCol="0" anchor="t"/>
          <a:lstStyle/>
          <a:p>
            <a:pPr marL="0" indent="0">
              <a:lnSpc>
                <a:spcPts val="2860"/>
              </a:lnSpc>
              <a:buNone/>
            </a:pPr>
            <a:r>
              <a:rPr lang="en-US" sz="1785" dirty="0">
                <a:solidFill>
                  <a:srgbClr val="2B4150"/>
                </a:solidFill>
                <a:latin typeface="Source Sans Pro" pitchFamily="34" charset="0"/>
                <a:ea typeface="Source Sans Pro" pitchFamily="34" charset="-122"/>
                <a:cs typeface="Source Sans Pro" pitchFamily="34" charset="-120"/>
              </a:rPr>
              <a:t>This technique allows for secure communication, as the existence of the hidden data is hidden from anyone who is not aware of its presence.</a:t>
            </a:r>
            <a:endParaRPr lang="en-US" sz="1785" dirty="0"/>
          </a:p>
        </p:txBody>
      </p:sp>
    </p:spTree>
  </p:cSld>
  <p:clrMapOvr>
    <a:masterClrMapping/>
  </p:clrMapOvr>
  <mc:AlternateContent xmlns:mc="http://schemas.openxmlformats.org/markup-compatibility/2006">
    <mc:Choice xmlns:p14="http://schemas.microsoft.com/office/powerpoint/2010/main" Requires="p14">
      <p:transition spd="slow" p14:dur="2000" advClick="0" advTm="20000"/>
    </mc:Choice>
    <mc:Fallback>
      <p:transition spd="slow" advClick="0" advTm="2000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稻壳儿春秋广告/盗版必究        原创来源：http://chn.docer.com/works?userid=199329941#!/work_time"/>
          <p:cNvSpPr/>
          <p:nvPr/>
        </p:nvSpPr>
        <p:spPr>
          <a:xfrm>
            <a:off x="165735" y="372110"/>
            <a:ext cx="399415" cy="212090"/>
          </a:xfrm>
          <a:custGeom>
            <a:avLst/>
            <a:gdLst>
              <a:gd name="connsiteX0" fmla="*/ 0 w 2614648"/>
              <a:gd name="connsiteY0" fmla="*/ 0 h 1714499"/>
              <a:gd name="connsiteX1" fmla="*/ 257175 w 2614648"/>
              <a:gd name="connsiteY1" fmla="*/ 0 h 1714499"/>
              <a:gd name="connsiteX2" fmla="*/ 642977 w 2614648"/>
              <a:gd name="connsiteY2" fmla="*/ 0 h 1714499"/>
              <a:gd name="connsiteX3" fmla="*/ 900152 w 2614648"/>
              <a:gd name="connsiteY3" fmla="*/ 0 h 1714499"/>
              <a:gd name="connsiteX4" fmla="*/ 2614648 w 2614648"/>
              <a:gd name="connsiteY4" fmla="*/ 1714499 h 1714499"/>
              <a:gd name="connsiteX5" fmla="*/ 2357473 w 2614648"/>
              <a:gd name="connsiteY5" fmla="*/ 1714499 h 1714499"/>
              <a:gd name="connsiteX6" fmla="*/ 1971671 w 2614648"/>
              <a:gd name="connsiteY6" fmla="*/ 1714499 h 1714499"/>
              <a:gd name="connsiteX7" fmla="*/ 1714496 w 2614648"/>
              <a:gd name="connsiteY7" fmla="*/ 1714499 h 1714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14648" h="1714499">
                <a:moveTo>
                  <a:pt x="0" y="0"/>
                </a:moveTo>
                <a:lnTo>
                  <a:pt x="257175" y="0"/>
                </a:lnTo>
                <a:lnTo>
                  <a:pt x="642977" y="0"/>
                </a:lnTo>
                <a:lnTo>
                  <a:pt x="900152" y="0"/>
                </a:lnTo>
                <a:lnTo>
                  <a:pt x="2614648" y="1714499"/>
                </a:lnTo>
                <a:lnTo>
                  <a:pt x="2357473" y="1714499"/>
                </a:lnTo>
                <a:lnTo>
                  <a:pt x="1971671" y="1714499"/>
                </a:lnTo>
                <a:lnTo>
                  <a:pt x="1714496" y="1714499"/>
                </a:lnTo>
                <a:close/>
              </a:path>
            </a:pathLst>
          </a:custGeom>
          <a:solidFill>
            <a:srgbClr val="302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latin typeface="Arial" panose="020B0604020202020204" pitchFamily="34" charset="0"/>
              <a:cs typeface="Arial" panose="020B0604020202020204" pitchFamily="34" charset="0"/>
              <a:sym typeface="Arial" panose="020B0604020202020204" pitchFamily="34" charset="0"/>
            </a:endParaRPr>
          </a:p>
        </p:txBody>
      </p:sp>
      <p:sp>
        <p:nvSpPr>
          <p:cNvPr id="3" name="稻壳儿春秋广告/盗版必究        原创来源：http://chn.docer.com/works?userid=199329941#!/work_time"/>
          <p:cNvSpPr/>
          <p:nvPr/>
        </p:nvSpPr>
        <p:spPr>
          <a:xfrm flipV="1">
            <a:off x="165735" y="592455"/>
            <a:ext cx="398780" cy="222250"/>
          </a:xfrm>
          <a:custGeom>
            <a:avLst/>
            <a:gdLst>
              <a:gd name="connsiteX0" fmla="*/ 0 w 2614648"/>
              <a:gd name="connsiteY0" fmla="*/ 0 h 1714499"/>
              <a:gd name="connsiteX1" fmla="*/ 257175 w 2614648"/>
              <a:gd name="connsiteY1" fmla="*/ 0 h 1714499"/>
              <a:gd name="connsiteX2" fmla="*/ 642977 w 2614648"/>
              <a:gd name="connsiteY2" fmla="*/ 0 h 1714499"/>
              <a:gd name="connsiteX3" fmla="*/ 900152 w 2614648"/>
              <a:gd name="connsiteY3" fmla="*/ 0 h 1714499"/>
              <a:gd name="connsiteX4" fmla="*/ 2614648 w 2614648"/>
              <a:gd name="connsiteY4" fmla="*/ 1714499 h 1714499"/>
              <a:gd name="connsiteX5" fmla="*/ 2357473 w 2614648"/>
              <a:gd name="connsiteY5" fmla="*/ 1714499 h 1714499"/>
              <a:gd name="connsiteX6" fmla="*/ 1971671 w 2614648"/>
              <a:gd name="connsiteY6" fmla="*/ 1714499 h 1714499"/>
              <a:gd name="connsiteX7" fmla="*/ 1714496 w 2614648"/>
              <a:gd name="connsiteY7" fmla="*/ 1714499 h 1714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14648" h="1714499">
                <a:moveTo>
                  <a:pt x="0" y="0"/>
                </a:moveTo>
                <a:lnTo>
                  <a:pt x="257175" y="0"/>
                </a:lnTo>
                <a:lnTo>
                  <a:pt x="642977" y="0"/>
                </a:lnTo>
                <a:lnTo>
                  <a:pt x="900152" y="0"/>
                </a:lnTo>
                <a:lnTo>
                  <a:pt x="2614648" y="1714499"/>
                </a:lnTo>
                <a:lnTo>
                  <a:pt x="2357473" y="1714499"/>
                </a:lnTo>
                <a:lnTo>
                  <a:pt x="1971671" y="1714499"/>
                </a:lnTo>
                <a:lnTo>
                  <a:pt x="1714496" y="1714499"/>
                </a:lnTo>
                <a:close/>
              </a:path>
            </a:pathLst>
          </a:custGeom>
          <a:solidFill>
            <a:srgbClr val="BE20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latin typeface="Arial" panose="020B0604020202020204" pitchFamily="34" charset="0"/>
              <a:cs typeface="Arial" panose="020B0604020202020204" pitchFamily="34" charset="0"/>
              <a:sym typeface="Arial" panose="020B0604020202020204" pitchFamily="34" charset="0"/>
            </a:endParaRPr>
          </a:p>
        </p:txBody>
      </p:sp>
      <p:sp>
        <p:nvSpPr>
          <p:cNvPr id="5" name="稻壳儿春秋广告/盗版必究        原创来源：http://chn.docer.com/works?userid=199329941#!/work_time"/>
          <p:cNvSpPr txBox="1"/>
          <p:nvPr/>
        </p:nvSpPr>
        <p:spPr>
          <a:xfrm>
            <a:off x="525145" y="372110"/>
            <a:ext cx="11972290" cy="7111365"/>
          </a:xfrm>
          <a:prstGeom prst="rect">
            <a:avLst/>
          </a:prstGeom>
          <a:noFill/>
        </p:spPr>
        <p:txBody>
          <a:bodyPr wrap="square" rtlCol="0">
            <a:noAutofit/>
            <a:scene3d>
              <a:camera prst="orthographicFront"/>
              <a:lightRig rig="threePt" dir="t"/>
            </a:scene3d>
          </a:bodyPr>
          <a:lstStyle/>
          <a:p>
            <a:r>
              <a:rPr lang="en-US" altLang="zh-CN" sz="2200" b="1" dirty="0">
                <a:solidFill>
                  <a:srgbClr val="C00000"/>
                </a:solidFill>
                <a:effectLst>
                  <a:outerShdw blurRad="38100" dist="19050" dir="2700000" algn="tl" rotWithShape="0">
                    <a:schemeClr val="dk1">
                      <a:alpha val="40000"/>
                    </a:schemeClr>
                  </a:outerShdw>
                </a:effectLst>
                <a:latin typeface="MuseoModerno" pitchFamily="34" charset="0"/>
                <a:ea typeface="Droid Sans Fallback" panose="020B0502000000000001" pitchFamily="50" charset="-128"/>
                <a:cs typeface="MuseoModerno" pitchFamily="34" charset="0"/>
                <a:sym typeface="Arial" panose="020B0604020202020204" pitchFamily="34" charset="0"/>
              </a:rPr>
              <a:t>Least Significant Bit (LSB) Insertion</a:t>
            </a:r>
            <a:r>
              <a:rPr lang="en-US" altLang="zh-CN" sz="2110" b="1" dirty="0">
                <a:solidFill>
                  <a:srgbClr val="C00000"/>
                </a:solidFill>
                <a:effectLst>
                  <a:outerShdw blurRad="38100" dist="19050" dir="2700000" algn="tl" rotWithShape="0">
                    <a:schemeClr val="dk1">
                      <a:alpha val="40000"/>
                    </a:schemeClr>
                  </a:outerShdw>
                </a:effectLst>
                <a:latin typeface="MuseoModerno" pitchFamily="34" charset="0"/>
                <a:ea typeface="Droid Sans Fallback" panose="020B0502000000000001" pitchFamily="50" charset="-128"/>
                <a:cs typeface="MuseoModerno" pitchFamily="34" charset="0"/>
                <a:sym typeface="Arial" panose="020B0604020202020204" pitchFamily="34" charset="0"/>
              </a:rPr>
              <a:t> </a:t>
            </a:r>
            <a:r>
              <a:rPr lang="en-US" altLang="zh-CN" sz="2110" b="1" dirty="0">
                <a:solidFill>
                  <a:srgbClr val="C00000"/>
                </a:solidFill>
                <a:effectLst>
                  <a:outerShdw blurRad="38100" dist="19050" dir="2700000" algn="tl" rotWithShape="0">
                    <a:schemeClr val="dk1">
                      <a:alpha val="40000"/>
                    </a:schemeClr>
                  </a:outerShdw>
                </a:effectLst>
                <a:latin typeface="Arial" panose="020B0604020202020204" pitchFamily="34" charset="0"/>
                <a:ea typeface="Droid Sans Fallback" panose="020B0502000000000001" pitchFamily="50" charset="-128"/>
                <a:cs typeface="Arial" panose="020B0604020202020204" pitchFamily="34" charset="0"/>
                <a:sym typeface="Arial" panose="020B0604020202020204" pitchFamily="34" charset="0"/>
              </a:rPr>
              <a:t>:</a:t>
            </a:r>
            <a:r>
              <a:rPr lang="en-US" altLang="zh-CN" sz="2000" b="1" dirty="0">
                <a:solidFill>
                  <a:schemeClr val="tx1"/>
                </a:solidFill>
                <a:effectLst/>
                <a:latin typeface="Arial" panose="020B0604020202020204" pitchFamily="34" charset="0"/>
                <a:ea typeface="Droid Sans Fallback" panose="020B0502000000000001" pitchFamily="50" charset="-128"/>
                <a:cs typeface="Arial" panose="020B0604020202020204" pitchFamily="34" charset="0"/>
                <a:sym typeface="Arial" panose="020B0604020202020204" pitchFamily="34" charset="0"/>
              </a:rPr>
              <a:t> </a:t>
            </a:r>
            <a:r>
              <a:rPr lang="en-US" altLang="zh-CN" sz="2000" dirty="0">
                <a:solidFill>
                  <a:schemeClr val="tx1"/>
                </a:solidFill>
                <a:effectLst/>
                <a:latin typeface="Arial" panose="020B0604020202020204" pitchFamily="34" charset="0"/>
                <a:ea typeface="Droid Sans Fallback" panose="020B0502000000000001" pitchFamily="50" charset="-128"/>
                <a:cs typeface="Arial" panose="020B0604020202020204" pitchFamily="34" charset="0"/>
                <a:sym typeface="Arial" panose="020B0604020202020204" pitchFamily="34" charset="0"/>
              </a:rPr>
              <a:t>O</a:t>
            </a:r>
            <a:r>
              <a:rPr lang="en-US" altLang="zh-CN" sz="2000" dirty="0">
                <a:solidFill>
                  <a:schemeClr val="tx1"/>
                </a:solidFill>
                <a:effectLst/>
                <a:ea typeface="Droid Sans Fallback" panose="020B0502000000000001" pitchFamily="50" charset="-128"/>
                <a:cs typeface="Calibri" panose="020F0502020204030204" pitchFamily="34" charset="0"/>
                <a:sym typeface="Arial" panose="020B0604020202020204" pitchFamily="34" charset="0"/>
              </a:rPr>
              <a:t>ne of the most straightforward and widely used techniques in image steganography. This method involves modifying the least significant bits of the pixels in a digital image to encode hidden information.</a:t>
            </a:r>
            <a:endParaRPr lang="en-US" altLang="zh-CN" sz="2000" dirty="0">
              <a:solidFill>
                <a:schemeClr val="tx1"/>
              </a:solidFill>
              <a:effectLst/>
              <a:ea typeface="Droid Sans Fallback" panose="020B0502000000000001" pitchFamily="50" charset="-128"/>
              <a:cs typeface="Calibri" panose="020F0502020204030204" pitchFamily="34" charset="0"/>
              <a:sym typeface="Arial" panose="020B0604020202020204" pitchFamily="34" charset="0"/>
            </a:endParaRPr>
          </a:p>
          <a:p>
            <a:endParaRPr lang="en-US" altLang="zh-CN" sz="1800" dirty="0">
              <a:solidFill>
                <a:schemeClr val="tx1"/>
              </a:solidFill>
              <a:effectLst>
                <a:outerShdw blurRad="38100" dist="19050" dir="2700000" algn="tl" rotWithShape="0">
                  <a:schemeClr val="dk1">
                    <a:alpha val="40000"/>
                  </a:schemeClr>
                </a:outerShdw>
              </a:effectLst>
              <a:ea typeface="Droid Sans Fallback" panose="020B0502000000000001" pitchFamily="50" charset="-128"/>
              <a:cs typeface="Calibri" panose="020F0502020204030204" pitchFamily="34" charset="0"/>
              <a:sym typeface="Arial" panose="020B0604020202020204" pitchFamily="34" charset="0"/>
            </a:endParaRPr>
          </a:p>
          <a:p>
            <a:r>
              <a:rPr lang="en-US" altLang="zh-CN" sz="2200" b="1" dirty="0">
                <a:solidFill>
                  <a:schemeClr val="tx1"/>
                </a:solidFill>
                <a:effectLst/>
                <a:latin typeface="MuseoModerno" pitchFamily="34" charset="0"/>
                <a:ea typeface="Droid Sans Fallback" panose="020B0502000000000001" pitchFamily="50" charset="-128"/>
                <a:cs typeface="MuseoModerno" pitchFamily="34" charset="0"/>
                <a:sym typeface="Arial" panose="020B0604020202020204" pitchFamily="34" charset="0"/>
              </a:rPr>
              <a:t>Here’s a detailed look at how LSB steganography works:</a:t>
            </a:r>
            <a:endParaRPr lang="en-US" altLang="zh-CN" sz="2200" b="1" dirty="0">
              <a:solidFill>
                <a:schemeClr val="tx1"/>
              </a:solidFill>
              <a:effectLst/>
              <a:latin typeface="MuseoModerno" pitchFamily="34" charset="0"/>
              <a:ea typeface="Droid Sans Fallback" panose="020B0502000000000001" pitchFamily="50" charset="-128"/>
              <a:cs typeface="MuseoModerno" pitchFamily="34" charset="0"/>
              <a:sym typeface="Arial" panose="020B0604020202020204" pitchFamily="34" charset="0"/>
            </a:endParaRPr>
          </a:p>
          <a:p>
            <a:endParaRPr lang="en-US" altLang="zh-CN" sz="2000" b="1" dirty="0">
              <a:solidFill>
                <a:schemeClr val="tx1"/>
              </a:solidFill>
              <a:effectLst/>
              <a:ea typeface="Droid Sans Fallback" panose="020B0502000000000001" pitchFamily="50" charset="-128"/>
              <a:cs typeface="Calibri" panose="020F0502020204030204" pitchFamily="34" charset="0"/>
              <a:sym typeface="Arial" panose="020B0604020202020204" pitchFamily="34" charset="0"/>
            </a:endParaRPr>
          </a:p>
          <a:p>
            <a:pPr marL="457200" indent="-457200">
              <a:buFont typeface="Arial" panose="020B0604020202020204" pitchFamily="34" charset="0"/>
              <a:buAutoNum type="arabicPeriod"/>
            </a:pPr>
            <a:r>
              <a:rPr lang="en-US" altLang="zh-CN" sz="2200" b="1" dirty="0">
                <a:solidFill>
                  <a:schemeClr val="tx1"/>
                </a:solidFill>
                <a:effectLst/>
                <a:latin typeface="MuseoModerno" pitchFamily="34" charset="0"/>
                <a:ea typeface="Droid Sans Fallback" panose="020B0502000000000001" pitchFamily="50" charset="-128"/>
                <a:cs typeface="MuseoModerno" pitchFamily="34" charset="0"/>
                <a:sym typeface="Arial" panose="020B0604020202020204" pitchFamily="34" charset="0"/>
              </a:rPr>
              <a:t>Image Pixels:</a:t>
            </a:r>
            <a:r>
              <a:rPr lang="en-US" altLang="zh-CN" sz="2000" dirty="0">
                <a:solidFill>
                  <a:schemeClr val="tx1"/>
                </a:solidFill>
                <a:effectLst/>
                <a:ea typeface="Droid Sans Fallback" panose="020B0502000000000001" pitchFamily="50" charset="-128"/>
                <a:cs typeface="Calibri" panose="020F0502020204030204" pitchFamily="34" charset="0"/>
                <a:sym typeface="Arial" panose="020B0604020202020204" pitchFamily="34" charset="0"/>
              </a:rPr>
              <a:t> </a:t>
            </a:r>
            <a:endParaRPr lang="en-US" altLang="zh-CN" sz="2000" dirty="0">
              <a:solidFill>
                <a:schemeClr val="tx1"/>
              </a:solidFill>
              <a:effectLst/>
              <a:ea typeface="Droid Sans Fallback" panose="020B0502000000000001" pitchFamily="50" charset="-128"/>
              <a:cs typeface="Calibri" panose="020F0502020204030204" pitchFamily="34" charset="0"/>
              <a:sym typeface="Arial" panose="020B0604020202020204" pitchFamily="34" charset="0"/>
            </a:endParaRPr>
          </a:p>
          <a:p>
            <a:pPr marL="800100" lvl="1" indent="-342900">
              <a:buFont typeface="Arial" panose="020B0604020202020204" pitchFamily="34" charset="0"/>
              <a:buChar char="•"/>
            </a:pPr>
            <a:r>
              <a:rPr lang="en-US" altLang="zh-CN" sz="2000" dirty="0">
                <a:effectLst/>
                <a:ea typeface="Droid Sans Fallback" panose="020B0502000000000001" pitchFamily="50" charset="-128"/>
                <a:cs typeface="Calibri" panose="020F0502020204030204" pitchFamily="34" charset="0"/>
                <a:sym typeface="Arial" panose="020B0604020202020204" pitchFamily="34" charset="0"/>
              </a:rPr>
              <a:t>Digital images are composed of pixels, each represented by bits.</a:t>
            </a:r>
            <a:endParaRPr lang="en-US" altLang="zh-CN" sz="2000" dirty="0">
              <a:solidFill>
                <a:schemeClr val="tx1"/>
              </a:solidFill>
              <a:effectLst/>
              <a:ea typeface="Droid Sans Fallback" panose="020B0502000000000001" pitchFamily="50" charset="-128"/>
              <a:cs typeface="Calibri" panose="020F0502020204030204" pitchFamily="34" charset="0"/>
              <a:sym typeface="Arial" panose="020B0604020202020204" pitchFamily="34" charset="0"/>
            </a:endParaRPr>
          </a:p>
          <a:p>
            <a:pPr marL="800100" lvl="1" indent="-342900">
              <a:buFont typeface="Arial" panose="020B0604020202020204" pitchFamily="34" charset="0"/>
              <a:buChar char="•"/>
            </a:pPr>
            <a:r>
              <a:rPr lang="en-US" altLang="zh-CN" sz="2000" dirty="0">
                <a:effectLst/>
                <a:ea typeface="Droid Sans Fallback" panose="020B0502000000000001" pitchFamily="50" charset="-128"/>
                <a:cs typeface="Calibri" panose="020F0502020204030204" pitchFamily="34" charset="0"/>
                <a:sym typeface="Arial" panose="020B0604020202020204" pitchFamily="34" charset="0"/>
              </a:rPr>
              <a:t>In a grayscale image, each pixel can be represented by 8 bits.</a:t>
            </a:r>
            <a:endParaRPr lang="en-US" altLang="zh-CN" sz="2000" dirty="0">
              <a:solidFill>
                <a:schemeClr val="tx1"/>
              </a:solidFill>
              <a:effectLst/>
              <a:ea typeface="Droid Sans Fallback" panose="020B0502000000000001" pitchFamily="50" charset="-128"/>
              <a:cs typeface="Calibri" panose="020F0502020204030204" pitchFamily="34" charset="0"/>
              <a:sym typeface="Arial" panose="020B0604020202020204" pitchFamily="34" charset="0"/>
            </a:endParaRPr>
          </a:p>
          <a:p>
            <a:pPr marL="800100" lvl="1" indent="-342900">
              <a:buFont typeface="Arial" panose="020B0604020202020204" pitchFamily="34" charset="0"/>
              <a:buChar char="•"/>
            </a:pPr>
            <a:r>
              <a:rPr lang="en-US" altLang="zh-CN" sz="2000" dirty="0">
                <a:effectLst/>
                <a:ea typeface="Droid Sans Fallback" panose="020B0502000000000001" pitchFamily="50" charset="-128"/>
                <a:cs typeface="Calibri" panose="020F0502020204030204" pitchFamily="34" charset="0"/>
                <a:sym typeface="Arial" panose="020B0604020202020204" pitchFamily="34" charset="0"/>
              </a:rPr>
              <a:t>In a color image (like RGB), each pixel is represented by 24 bits (8 bits for red, 8 bits for green, and 8 bits for blue).</a:t>
            </a:r>
            <a:endParaRPr lang="en-US" altLang="zh-CN" sz="2000" dirty="0">
              <a:solidFill>
                <a:schemeClr val="tx1"/>
              </a:solidFill>
              <a:effectLst/>
              <a:ea typeface="Droid Sans Fallback" panose="020B0502000000000001" pitchFamily="50" charset="-128"/>
              <a:cs typeface="Calibri" panose="020F0502020204030204" pitchFamily="34" charset="0"/>
              <a:sym typeface="Arial" panose="020B0604020202020204" pitchFamily="34" charset="0"/>
            </a:endParaRPr>
          </a:p>
          <a:p>
            <a:pPr marL="457200" indent="-457200">
              <a:buFont typeface="Arial" panose="020B0604020202020204" pitchFamily="34" charset="0"/>
              <a:buAutoNum type="arabicPeriod"/>
            </a:pPr>
            <a:endParaRPr lang="en-US" altLang="zh-CN" sz="2000" dirty="0">
              <a:solidFill>
                <a:schemeClr val="tx1"/>
              </a:solidFill>
              <a:effectLst/>
              <a:latin typeface="MuseoModerno" pitchFamily="34" charset="0"/>
              <a:ea typeface="Droid Sans Fallback" panose="020B0502000000000001" pitchFamily="50" charset="-128"/>
              <a:cs typeface="MuseoModerno" pitchFamily="34" charset="0"/>
              <a:sym typeface="Arial" panose="020B0604020202020204" pitchFamily="34" charset="0"/>
            </a:endParaRPr>
          </a:p>
          <a:p>
            <a:pPr marL="457200" indent="-457200">
              <a:buFont typeface="Arial" panose="020B0604020202020204" pitchFamily="34" charset="0"/>
              <a:buAutoNum type="arabicPeriod"/>
            </a:pPr>
            <a:r>
              <a:rPr lang="en-US" altLang="zh-CN" sz="2200" b="1" dirty="0">
                <a:solidFill>
                  <a:schemeClr val="tx1"/>
                </a:solidFill>
                <a:effectLst/>
                <a:latin typeface="MuseoModerno" pitchFamily="34" charset="0"/>
                <a:ea typeface="Droid Sans Fallback" panose="020B0502000000000001" pitchFamily="50" charset="-128"/>
                <a:cs typeface="MuseoModerno" pitchFamily="34" charset="0"/>
                <a:sym typeface="Arial" panose="020B0604020202020204" pitchFamily="34" charset="0"/>
              </a:rPr>
              <a:t>Least Significant Bit:</a:t>
            </a:r>
            <a:endParaRPr lang="en-US" altLang="zh-CN" sz="2200" b="1" dirty="0">
              <a:solidFill>
                <a:schemeClr val="tx1"/>
              </a:solidFill>
              <a:effectLst/>
              <a:latin typeface="MuseoModerno" pitchFamily="34" charset="0"/>
              <a:ea typeface="Droid Sans Fallback" panose="020B0502000000000001" pitchFamily="50" charset="-128"/>
              <a:cs typeface="MuseoModerno" pitchFamily="34" charset="0"/>
              <a:sym typeface="Arial" panose="020B0604020202020204" pitchFamily="34" charset="0"/>
            </a:endParaRPr>
          </a:p>
          <a:p>
            <a:pPr marL="914400" lvl="1" indent="-457200">
              <a:buFont typeface="Arial" panose="020B0604020202020204" pitchFamily="34" charset="0"/>
              <a:buChar char="•"/>
            </a:pPr>
            <a:r>
              <a:rPr lang="en-US" altLang="zh-CN" sz="2000" dirty="0">
                <a:solidFill>
                  <a:schemeClr val="tx1"/>
                </a:solidFill>
                <a:effectLst/>
                <a:ea typeface="Droid Sans Fallback" panose="020B0502000000000001" pitchFamily="50" charset="-128"/>
                <a:cs typeface="Calibri" panose="020F0502020204030204" pitchFamily="34" charset="0"/>
                <a:sym typeface="Arial" panose="020B0604020202020204" pitchFamily="34" charset="0"/>
              </a:rPr>
              <a:t>The least significant bit is the lowest bit in a byte. For example, in the byte 10110101, the least significant bit is the rightmost one (1).</a:t>
            </a:r>
            <a:endParaRPr lang="en-US" altLang="zh-CN" sz="2000" dirty="0">
              <a:solidFill>
                <a:schemeClr val="tx1"/>
              </a:solidFill>
              <a:effectLst/>
              <a:ea typeface="Droid Sans Fallback" panose="020B0502000000000001" pitchFamily="50" charset="-128"/>
              <a:cs typeface="Calibri" panose="020F0502020204030204" pitchFamily="34" charset="0"/>
              <a:sym typeface="Arial" panose="020B0604020202020204" pitchFamily="34" charset="0"/>
            </a:endParaRPr>
          </a:p>
          <a:p>
            <a:pPr marL="457200" indent="-457200">
              <a:buFont typeface="Arial" panose="020B0604020202020204" pitchFamily="34" charset="0"/>
              <a:buAutoNum type="arabicPeriod"/>
            </a:pPr>
            <a:endParaRPr lang="en-US" altLang="zh-CN" sz="2000" dirty="0">
              <a:solidFill>
                <a:schemeClr val="tx1"/>
              </a:solidFill>
              <a:effectLst/>
              <a:ea typeface="Droid Sans Fallback" panose="020B0502000000000001" pitchFamily="50" charset="-128"/>
              <a:cs typeface="Calibri" panose="020F0502020204030204" pitchFamily="34" charset="0"/>
              <a:sym typeface="Arial" panose="020B0604020202020204" pitchFamily="34" charset="0"/>
            </a:endParaRPr>
          </a:p>
          <a:p>
            <a:pPr marL="457200" indent="-457200">
              <a:buFont typeface="Arial" panose="020B0604020202020204" pitchFamily="34" charset="0"/>
              <a:buAutoNum type="arabicPeriod"/>
            </a:pPr>
            <a:r>
              <a:rPr lang="en-US" altLang="zh-CN" sz="2200" b="1" dirty="0">
                <a:solidFill>
                  <a:schemeClr val="tx1"/>
                </a:solidFill>
                <a:effectLst/>
                <a:latin typeface="MuseoModerno" pitchFamily="34" charset="0"/>
                <a:ea typeface="Droid Sans Fallback" panose="020B0502000000000001" pitchFamily="50" charset="-128"/>
                <a:cs typeface="MuseoModerno" pitchFamily="34" charset="0"/>
                <a:sym typeface="Arial" panose="020B0604020202020204" pitchFamily="34" charset="0"/>
              </a:rPr>
              <a:t>Embedding Process:</a:t>
            </a:r>
            <a:endParaRPr lang="en-US" altLang="zh-CN" sz="2200" b="1" dirty="0">
              <a:solidFill>
                <a:schemeClr val="tx1"/>
              </a:solidFill>
              <a:effectLst/>
              <a:latin typeface="MuseoModerno" pitchFamily="34" charset="0"/>
              <a:ea typeface="Droid Sans Fallback" panose="020B0502000000000001" pitchFamily="50" charset="-128"/>
              <a:cs typeface="MuseoModerno" pitchFamily="34" charset="0"/>
              <a:sym typeface="Arial" panose="020B0604020202020204" pitchFamily="34" charset="0"/>
            </a:endParaRPr>
          </a:p>
          <a:p>
            <a:pPr marL="914400" lvl="1" indent="-457200">
              <a:buFont typeface="Arial" panose="020B0604020202020204" pitchFamily="34" charset="0"/>
              <a:buChar char="•"/>
            </a:pPr>
            <a:r>
              <a:rPr lang="en-US" altLang="zh-CN" sz="2000" dirty="0">
                <a:solidFill>
                  <a:schemeClr val="tx1"/>
                </a:solidFill>
                <a:effectLst/>
                <a:ea typeface="Droid Sans Fallback" panose="020B0502000000000001" pitchFamily="50" charset="-128"/>
                <a:cs typeface="Calibri" panose="020F0502020204030204" pitchFamily="34" charset="0"/>
                <a:sym typeface="Arial" panose="020B0604020202020204" pitchFamily="34" charset="0"/>
              </a:rPr>
              <a:t>To hide information, the least significant bit of each pixel’s color value is altered to match the bits of the secret message.</a:t>
            </a:r>
            <a:endParaRPr lang="en-US" altLang="zh-CN" sz="2000" dirty="0">
              <a:solidFill>
                <a:schemeClr val="tx1"/>
              </a:solidFill>
              <a:effectLst/>
              <a:ea typeface="Droid Sans Fallback" panose="020B0502000000000001" pitchFamily="50" charset="-128"/>
              <a:cs typeface="Calibri" panose="020F0502020204030204" pitchFamily="34" charset="0"/>
              <a:sym typeface="Arial" panose="020B0604020202020204" pitchFamily="34" charset="0"/>
            </a:endParaRPr>
          </a:p>
          <a:p>
            <a:pPr marL="914400" lvl="1" indent="-457200">
              <a:buFont typeface="Arial" panose="020B0604020202020204" pitchFamily="34" charset="0"/>
              <a:buChar char="•"/>
            </a:pPr>
            <a:r>
              <a:rPr lang="en-US" altLang="zh-CN" sz="2000" dirty="0">
                <a:solidFill>
                  <a:schemeClr val="tx1"/>
                </a:solidFill>
                <a:effectLst/>
                <a:ea typeface="Droid Sans Fallback" panose="020B0502000000000001" pitchFamily="50" charset="-128"/>
                <a:cs typeface="Calibri" panose="020F0502020204030204" pitchFamily="34" charset="0"/>
                <a:sym typeface="Arial" panose="020B0604020202020204" pitchFamily="34" charset="0"/>
              </a:rPr>
              <a:t>Example: If a pixel's red value is 11001010, and the secret message bit is 1, the red value is changed to 11001011.</a:t>
            </a:r>
            <a:endParaRPr lang="en-US" altLang="zh-CN" sz="2000" b="1" dirty="0">
              <a:solidFill>
                <a:schemeClr val="tx1"/>
              </a:solidFill>
              <a:effectLst/>
              <a:ea typeface="Droid Sans Fallback" panose="020B0502000000000001" pitchFamily="50" charset="-128"/>
              <a:cs typeface="Calibri" panose="020F0502020204030204" pitchFamily="34" charset="0"/>
              <a:sym typeface="Arial" panose="020B0604020202020204" pitchFamily="34" charset="0"/>
            </a:endParaRPr>
          </a:p>
          <a:p>
            <a:pPr marL="457200" indent="-457200">
              <a:buFont typeface="Arial" panose="020B0604020202020204" pitchFamily="34" charset="0"/>
              <a:buAutoNum type="arabicPeriod"/>
            </a:pPr>
            <a:endParaRPr lang="en-US" altLang="zh-CN" sz="2000" b="1" dirty="0">
              <a:solidFill>
                <a:schemeClr val="tx1"/>
              </a:solidFill>
              <a:effectLst/>
              <a:ea typeface="Droid Sans Fallback" panose="020B0502000000000001" pitchFamily="50" charset="-128"/>
              <a:cs typeface="Calibri" panose="020F0502020204030204" pitchFamily="34" charset="0"/>
              <a:sym typeface="Arial" panose="020B0604020202020204" pitchFamily="34" charset="0"/>
            </a:endParaRPr>
          </a:p>
          <a:p>
            <a:pPr marL="457200" indent="-457200">
              <a:buFont typeface="Arial" panose="020B0604020202020204" pitchFamily="34" charset="0"/>
              <a:buAutoNum type="arabicPeriod"/>
            </a:pPr>
            <a:endParaRPr lang="en-US" altLang="zh-CN" sz="2000" b="1" dirty="0">
              <a:solidFill>
                <a:schemeClr val="tx1"/>
              </a:solidFill>
              <a:effectLst/>
              <a:ea typeface="Droid Sans Fallback" panose="020B0502000000000001" pitchFamily="50" charset="-128"/>
              <a:cs typeface="Calibri" panose="020F0502020204030204" pitchFamily="34" charset="0"/>
              <a:sym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600" advClick="0" advTm="20000"/>
    </mc:Choice>
    <mc:Fallback>
      <p:transition spd="slow" advClick="0" advTm="2000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p:nvPr/>
        </p:nvSpPr>
        <p:spPr>
          <a:xfrm>
            <a:off x="476885" y="375920"/>
            <a:ext cx="11857355" cy="1045210"/>
          </a:xfrm>
          <a:prstGeom prst="rect">
            <a:avLst/>
          </a:prstGeom>
          <a:noFill/>
        </p:spPr>
        <p:txBody>
          <a:bodyPr wrap="square" rtlCol="0" anchor="t">
            <a:spAutoFit/>
          </a:bodyPr>
          <a:lstStyle/>
          <a:p>
            <a:pPr marL="0" indent="0">
              <a:buFont typeface="Arial" panose="020B0604020202020204" pitchFamily="34" charset="0"/>
              <a:buNone/>
            </a:pPr>
            <a:r>
              <a:rPr lang="en-US" altLang="zh-CN" sz="2000" b="1" dirty="0">
                <a:effectLst/>
                <a:latin typeface="MuseoModerno" pitchFamily="34" charset="0"/>
                <a:ea typeface="Droid Sans Fallback" panose="020B0502000000000001" pitchFamily="50" charset="-128"/>
                <a:cs typeface="MuseoModerno" pitchFamily="34" charset="0"/>
                <a:sym typeface="Arial" panose="020B0604020202020204" pitchFamily="34" charset="0"/>
              </a:rPr>
              <a:t>4</a:t>
            </a:r>
            <a:r>
              <a:rPr lang="en-US" altLang="zh-CN" sz="2000" b="1" dirty="0">
                <a:effectLst/>
                <a:ea typeface="Droid Sans Fallback" panose="020B0502000000000001" pitchFamily="50" charset="-128"/>
                <a:cs typeface="Calibri" panose="020F0502020204030204" pitchFamily="34" charset="0"/>
                <a:sym typeface="Arial" panose="020B0604020202020204" pitchFamily="34" charset="0"/>
              </a:rPr>
              <a:t>.    </a:t>
            </a:r>
            <a:r>
              <a:rPr lang="en-US" altLang="zh-CN" sz="2000" b="1" dirty="0">
                <a:effectLst/>
                <a:latin typeface="MuseoModerno" pitchFamily="34" charset="0"/>
                <a:ea typeface="Droid Sans Fallback" panose="020B0502000000000001" pitchFamily="50" charset="-128"/>
                <a:cs typeface="MuseoModerno" pitchFamily="34" charset="0"/>
                <a:sym typeface="Arial" panose="020B0604020202020204" pitchFamily="34" charset="0"/>
              </a:rPr>
              <a:t> </a:t>
            </a:r>
            <a:r>
              <a:rPr lang="en-US" altLang="zh-CN" sz="2200" b="1" dirty="0">
                <a:effectLst/>
                <a:latin typeface="MuseoModerno" pitchFamily="34" charset="0"/>
                <a:ea typeface="Droid Sans Fallback" panose="020B0502000000000001" pitchFamily="50" charset="-128"/>
                <a:cs typeface="MuseoModerno" pitchFamily="34" charset="0"/>
                <a:sym typeface="Arial" panose="020B0604020202020204" pitchFamily="34" charset="0"/>
              </a:rPr>
              <a:t>Extracting Process:</a:t>
            </a:r>
            <a:endParaRPr lang="en-US" altLang="zh-CN" sz="2000" b="1" dirty="0">
              <a:solidFill>
                <a:schemeClr val="tx1"/>
              </a:solidFill>
              <a:effectLst/>
              <a:ea typeface="Droid Sans Fallback" panose="020B0502000000000001" pitchFamily="50" charset="-128"/>
              <a:cs typeface="Calibri" panose="020F0502020204030204" pitchFamily="34" charset="0"/>
              <a:sym typeface="Arial" panose="020B0604020202020204" pitchFamily="34" charset="0"/>
            </a:endParaRPr>
          </a:p>
          <a:p>
            <a:pPr marL="914400" lvl="1" indent="-457200">
              <a:buFont typeface="Arial" panose="020B0604020202020204" pitchFamily="34" charset="0"/>
              <a:buChar char="•"/>
            </a:pPr>
            <a:r>
              <a:rPr lang="en-US" altLang="zh-CN" sz="2000" dirty="0">
                <a:effectLst/>
                <a:ea typeface="Droid Sans Fallback" panose="020B0502000000000001" pitchFamily="50" charset="-128"/>
                <a:cs typeface="Calibri" panose="020F0502020204030204" pitchFamily="34" charset="0"/>
                <a:sym typeface="Arial" panose="020B0604020202020204" pitchFamily="34" charset="0"/>
              </a:rPr>
              <a:t>The hidden information can be extracted by reading the least significant bits of the pixels in the same order they were modified.</a:t>
            </a:r>
            <a:endParaRPr lang="en-US" altLang="zh-CN" sz="2000" dirty="0">
              <a:effectLst/>
              <a:ea typeface="Droid Sans Fallback" panose="020B0502000000000001" pitchFamily="50" charset="-128"/>
              <a:cs typeface="Calibri" panose="020F0502020204030204" pitchFamily="34" charset="0"/>
              <a:sym typeface="Arial" panose="020B0604020202020204" pitchFamily="34" charset="0"/>
            </a:endParaRPr>
          </a:p>
        </p:txBody>
      </p:sp>
      <p:cxnSp>
        <p:nvCxnSpPr>
          <p:cNvPr id="2" name="Straight Connector 1"/>
          <p:cNvCxnSpPr/>
          <p:nvPr/>
        </p:nvCxnSpPr>
        <p:spPr>
          <a:xfrm>
            <a:off x="0" y="1887855"/>
            <a:ext cx="12961620" cy="0"/>
          </a:xfrm>
          <a:prstGeom prst="line">
            <a:avLst/>
          </a:prstGeom>
          <a:ln w="31750" cap="sq" cmpd="dbl">
            <a:solidFill>
              <a:schemeClr val="bg1"/>
            </a:solidFill>
            <a:round/>
          </a:ln>
        </p:spPr>
        <p:style>
          <a:lnRef idx="0">
            <a:srgbClr val="FFFFFF"/>
          </a:lnRef>
          <a:fillRef idx="0">
            <a:srgbClr val="FFFFFF"/>
          </a:fillRef>
          <a:effectRef idx="0">
            <a:srgbClr val="FFFFFF"/>
          </a:effectRef>
          <a:fontRef idx="minor">
            <a:schemeClr val="tx1"/>
          </a:fontRef>
        </p:style>
      </p:cxnSp>
      <p:pic>
        <p:nvPicPr>
          <p:cNvPr id="6" name="Picture Placeholder 5" descr="b999aef1-cba3-40a5-b971-141df3c3585f"/>
          <p:cNvPicPr>
            <a:picLocks noGrp="1" noChangeAspect="1"/>
          </p:cNvPicPr>
          <p:nvPr>
            <p:ph type="pic" sz="quarter" idx="10"/>
          </p:nvPr>
        </p:nvPicPr>
        <p:blipFill>
          <a:blip r:embed="rId1">
            <a:clrChange>
              <a:clrFrom>
                <a:srgbClr val="FFFFFF">
                  <a:alpha val="100000"/>
                </a:srgbClr>
              </a:clrFrom>
              <a:clrTo>
                <a:srgbClr val="FFFFFF">
                  <a:alpha val="100000"/>
                  <a:alpha val="0"/>
                </a:srgbClr>
              </a:clrTo>
            </a:clrChange>
          </a:blip>
          <a:stretch>
            <a:fillRect/>
          </a:stretch>
        </p:blipFill>
        <p:spPr>
          <a:xfrm>
            <a:off x="20955" y="1931035"/>
            <a:ext cx="12862560" cy="530161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advClick="0" advTm="20000"/>
    </mc:Choice>
    <mc:Fallback>
      <p:transition spd="slow" advClick="0" advTm="2000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nvSpPr>
        <p:spPr>
          <a:xfrm>
            <a:off x="1311275" y="1297940"/>
            <a:ext cx="10235565" cy="4636770"/>
          </a:xfrm>
          <a:prstGeom prst="rect">
            <a:avLst/>
          </a:prstGeom>
        </p:spPr>
        <p:txBody>
          <a:bodyPr vert="horz" lIns="91440" tIns="45720" rIns="91440" bIns="45720" rtlCol="0" anchor="ctr">
            <a:normAutofit/>
          </a:bodyPr>
          <a:lstStyle>
            <a:lvl1pPr marL="306070" indent="-30607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29920" indent="-30607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899795" indent="-269875"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60" indent="-234315"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105" indent="-234315"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89992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275"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499995"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799715"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buFont typeface="Arial" panose="020B0604020202020204" pitchFamily="34" charset="0"/>
              <a:buChar char="•"/>
            </a:pPr>
            <a:r>
              <a:rPr lang="en-US" sz="2000" dirty="0">
                <a:latin typeface="Bahnschrift" panose="020B0502040204020203" charset="0"/>
                <a:cs typeface="Bahnschrift" panose="020B0502040204020203" charset="0"/>
              </a:rPr>
              <a:t>The primary end users for this steganography project include government and military personnel secure communication, corporate executives protecting proprietary data, and journalists sharing sensitive information discreetly.</a:t>
            </a:r>
            <a:endParaRPr lang="en-US" sz="2000" dirty="0">
              <a:latin typeface="Bahnschrift" panose="020B0502040204020203" charset="0"/>
              <a:cs typeface="Bahnschrift" panose="020B0502040204020203" charset="0"/>
            </a:endParaRPr>
          </a:p>
          <a:p>
            <a:pPr>
              <a:buFont typeface="Arial" panose="020B0604020202020204" pitchFamily="34" charset="0"/>
              <a:buChar char="•"/>
            </a:pPr>
            <a:r>
              <a:rPr lang="en-US" sz="2000" dirty="0">
                <a:latin typeface="Bahnschrift" panose="020B0502040204020203" charset="0"/>
                <a:cs typeface="Bahnschrift" panose="020B0502040204020203" charset="0"/>
              </a:rPr>
              <a:t>IT and cyber security teams can integrate this technique to enhance organizational data security.</a:t>
            </a:r>
            <a:endParaRPr lang="en-US" sz="2000" dirty="0">
              <a:latin typeface="Bahnschrift" panose="020B0502040204020203" charset="0"/>
              <a:cs typeface="Bahnschrift" panose="020B0502040204020203" charset="0"/>
            </a:endParaRPr>
          </a:p>
          <a:p>
            <a:pPr>
              <a:buFont typeface="Arial" panose="020B0604020202020204" pitchFamily="34" charset="0"/>
              <a:buChar char="•"/>
            </a:pPr>
            <a:r>
              <a:rPr lang="en-US" sz="2000" dirty="0">
                <a:latin typeface="Bahnschrift" panose="020B0502040204020203" charset="0"/>
                <a:cs typeface="Bahnschrift" panose="020B0502040204020203" charset="0"/>
              </a:rPr>
              <a:t>Additionally,  the person who wants to send any secret message other person in a hidden format then this project will helpful for them.</a:t>
            </a:r>
            <a:endParaRPr lang="en-US" sz="2000" dirty="0">
              <a:latin typeface="Bahnschrift" panose="020B0502040204020203" charset="0"/>
              <a:cs typeface="Bahnschrift" panose="020B0502040204020203" charset="0"/>
            </a:endParaRPr>
          </a:p>
        </p:txBody>
      </p:sp>
      <p:pic>
        <p:nvPicPr>
          <p:cNvPr id="4" name="Image 0" descr="preencoded.png">
            <a:hlinkClick r:id="rId1"/>
          </p:cNvPr>
          <p:cNvPicPr>
            <a:picLocks noChangeAspect="1"/>
          </p:cNvPicPr>
          <p:nvPr/>
        </p:nvPicPr>
        <p:blipFill>
          <a:blip r:embed="rId2"/>
          <a:stretch>
            <a:fillRect/>
          </a:stretch>
        </p:blipFill>
        <p:spPr>
          <a:xfrm>
            <a:off x="12242153" y="7589520"/>
            <a:ext cx="2296807" cy="548640"/>
          </a:xfrm>
          <a:prstGeom prst="rect">
            <a:avLst/>
          </a:prstGeom>
        </p:spPr>
      </p:pic>
      <p:sp>
        <p:nvSpPr>
          <p:cNvPr id="60" name="任意多边形 59"/>
          <p:cNvSpPr/>
          <p:nvPr/>
        </p:nvSpPr>
        <p:spPr>
          <a:xfrm rot="10800000">
            <a:off x="1744806" y="235339"/>
            <a:ext cx="11113944" cy="644441"/>
          </a:xfrm>
          <a:custGeom>
            <a:avLst/>
            <a:gdLst>
              <a:gd name="connsiteX0" fmla="*/ 2445724 w 3036849"/>
              <a:gd name="connsiteY0" fmla="*/ 0 h 1182250"/>
              <a:gd name="connsiteX1" fmla="*/ 3036849 w 3036849"/>
              <a:gd name="connsiteY1" fmla="*/ 591125 h 1182250"/>
              <a:gd name="connsiteX2" fmla="*/ 2445724 w 3036849"/>
              <a:gd name="connsiteY2" fmla="*/ 1182250 h 1182250"/>
              <a:gd name="connsiteX3" fmla="*/ 2367755 w 3036849"/>
              <a:gd name="connsiteY3" fmla="*/ 1174390 h 1182250"/>
              <a:gd name="connsiteX4" fmla="*/ 0 w 3036849"/>
              <a:gd name="connsiteY4" fmla="*/ 1174390 h 1182250"/>
              <a:gd name="connsiteX5" fmla="*/ 0 w 3036849"/>
              <a:gd name="connsiteY5" fmla="*/ 7860 h 1182250"/>
              <a:gd name="connsiteX6" fmla="*/ 2367755 w 3036849"/>
              <a:gd name="connsiteY6" fmla="*/ 7860 h 1182250"/>
              <a:gd name="connsiteX0-1" fmla="*/ 18984824 w 19575949"/>
              <a:gd name="connsiteY0-2" fmla="*/ 0 h 1182250"/>
              <a:gd name="connsiteX1-3" fmla="*/ 19575949 w 19575949"/>
              <a:gd name="connsiteY1-4" fmla="*/ 591125 h 1182250"/>
              <a:gd name="connsiteX2-5" fmla="*/ 18984824 w 19575949"/>
              <a:gd name="connsiteY2-6" fmla="*/ 1182250 h 1182250"/>
              <a:gd name="connsiteX3-7" fmla="*/ 18906855 w 19575949"/>
              <a:gd name="connsiteY3-8" fmla="*/ 1174390 h 1182250"/>
              <a:gd name="connsiteX4-9" fmla="*/ 16539100 w 19575949"/>
              <a:gd name="connsiteY4-10" fmla="*/ 1174390 h 1182250"/>
              <a:gd name="connsiteX5-11" fmla="*/ 0 w 19575949"/>
              <a:gd name="connsiteY5-12" fmla="*/ 112703 h 1182250"/>
              <a:gd name="connsiteX6-13" fmla="*/ 18906855 w 19575949"/>
              <a:gd name="connsiteY6-14" fmla="*/ 7860 h 1182250"/>
              <a:gd name="connsiteX7" fmla="*/ 18984824 w 19575949"/>
              <a:gd name="connsiteY7" fmla="*/ 0 h 1182250"/>
              <a:gd name="connsiteX0-15" fmla="*/ 18984826 w 19575951"/>
              <a:gd name="connsiteY0-16" fmla="*/ 0 h 1182250"/>
              <a:gd name="connsiteX1-17" fmla="*/ 19575951 w 19575951"/>
              <a:gd name="connsiteY1-18" fmla="*/ 591125 h 1182250"/>
              <a:gd name="connsiteX2-19" fmla="*/ 18984826 w 19575951"/>
              <a:gd name="connsiteY2-20" fmla="*/ 1182250 h 1182250"/>
              <a:gd name="connsiteX3-21" fmla="*/ 18906857 w 19575951"/>
              <a:gd name="connsiteY3-22" fmla="*/ 1174390 h 1182250"/>
              <a:gd name="connsiteX4-23" fmla="*/ 0 w 19575951"/>
              <a:gd name="connsiteY4-24" fmla="*/ 1148181 h 1182250"/>
              <a:gd name="connsiteX5-25" fmla="*/ 2 w 19575951"/>
              <a:gd name="connsiteY5-26" fmla="*/ 112703 h 1182250"/>
              <a:gd name="connsiteX6-27" fmla="*/ 18906857 w 19575951"/>
              <a:gd name="connsiteY6-28" fmla="*/ 7860 h 1182250"/>
              <a:gd name="connsiteX7-29" fmla="*/ 18984826 w 19575951"/>
              <a:gd name="connsiteY7-30" fmla="*/ 0 h 118225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29" y="connsiteY7-30"/>
              </a:cxn>
            </a:cxnLst>
            <a:rect l="l" t="t" r="r" b="b"/>
            <a:pathLst>
              <a:path w="19575951" h="1182250">
                <a:moveTo>
                  <a:pt x="18984826" y="0"/>
                </a:moveTo>
                <a:cubicBezTo>
                  <a:pt x="19311295" y="0"/>
                  <a:pt x="19575951" y="264656"/>
                  <a:pt x="19575951" y="591125"/>
                </a:cubicBezTo>
                <a:cubicBezTo>
                  <a:pt x="19575951" y="917594"/>
                  <a:pt x="19311295" y="1182250"/>
                  <a:pt x="18984826" y="1182250"/>
                </a:cubicBezTo>
                <a:lnTo>
                  <a:pt x="18906857" y="1174390"/>
                </a:lnTo>
                <a:lnTo>
                  <a:pt x="0" y="1148181"/>
                </a:lnTo>
                <a:cubicBezTo>
                  <a:pt x="1" y="803022"/>
                  <a:pt x="1" y="457862"/>
                  <a:pt x="2" y="112703"/>
                </a:cubicBezTo>
                <a:lnTo>
                  <a:pt x="18906857" y="7860"/>
                </a:lnTo>
                <a:lnTo>
                  <a:pt x="18984826" y="0"/>
                </a:lnTo>
                <a:close/>
              </a:path>
            </a:pathLst>
          </a:custGeom>
          <a:solidFill>
            <a:srgbClr val="3F3F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pitchFamily="34" charset="0"/>
              <a:ea typeface="Calibri" panose="020F0502020204030204" pitchFamily="34" charset="0"/>
              <a:cs typeface="Calibri" panose="020F0502020204030204" pitchFamily="34" charset="0"/>
            </a:endParaRPr>
          </a:p>
        </p:txBody>
      </p:sp>
      <p:sp>
        <p:nvSpPr>
          <p:cNvPr id="58" name="任意多边形 57"/>
          <p:cNvSpPr/>
          <p:nvPr/>
        </p:nvSpPr>
        <p:spPr>
          <a:xfrm>
            <a:off x="-4049" y="235339"/>
            <a:ext cx="1655377" cy="644441"/>
          </a:xfrm>
          <a:custGeom>
            <a:avLst/>
            <a:gdLst>
              <a:gd name="connsiteX0" fmla="*/ 2445724 w 3036849"/>
              <a:gd name="connsiteY0" fmla="*/ 0 h 1182250"/>
              <a:gd name="connsiteX1" fmla="*/ 3036849 w 3036849"/>
              <a:gd name="connsiteY1" fmla="*/ 591125 h 1182250"/>
              <a:gd name="connsiteX2" fmla="*/ 2445724 w 3036849"/>
              <a:gd name="connsiteY2" fmla="*/ 1182250 h 1182250"/>
              <a:gd name="connsiteX3" fmla="*/ 2367755 w 3036849"/>
              <a:gd name="connsiteY3" fmla="*/ 1174390 h 1182250"/>
              <a:gd name="connsiteX4" fmla="*/ 0 w 3036849"/>
              <a:gd name="connsiteY4" fmla="*/ 1174390 h 1182250"/>
              <a:gd name="connsiteX5" fmla="*/ 0 w 3036849"/>
              <a:gd name="connsiteY5" fmla="*/ 7860 h 1182250"/>
              <a:gd name="connsiteX6" fmla="*/ 2367755 w 3036849"/>
              <a:gd name="connsiteY6" fmla="*/ 7860 h 1182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36849" h="1182250">
                <a:moveTo>
                  <a:pt x="2445724" y="0"/>
                </a:moveTo>
                <a:cubicBezTo>
                  <a:pt x="2772193" y="0"/>
                  <a:pt x="3036849" y="264656"/>
                  <a:pt x="3036849" y="591125"/>
                </a:cubicBezTo>
                <a:cubicBezTo>
                  <a:pt x="3036849" y="917594"/>
                  <a:pt x="2772193" y="1182250"/>
                  <a:pt x="2445724" y="1182250"/>
                </a:cubicBezTo>
                <a:lnTo>
                  <a:pt x="2367755" y="1174390"/>
                </a:lnTo>
                <a:lnTo>
                  <a:pt x="0" y="1174390"/>
                </a:lnTo>
                <a:lnTo>
                  <a:pt x="0" y="7860"/>
                </a:lnTo>
                <a:lnTo>
                  <a:pt x="2367755" y="7860"/>
                </a:ln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pitchFamily="34" charset="0"/>
              <a:ea typeface="Calibri" panose="020F0502020204030204" pitchFamily="34" charset="0"/>
              <a:cs typeface="Calibri" panose="020F0502020204030204" pitchFamily="34" charset="0"/>
            </a:endParaRPr>
          </a:p>
        </p:txBody>
      </p:sp>
      <p:sp>
        <p:nvSpPr>
          <p:cNvPr id="11" name="Notched Right Arrow 10"/>
          <p:cNvSpPr/>
          <p:nvPr/>
        </p:nvSpPr>
        <p:spPr>
          <a:xfrm>
            <a:off x="596265" y="448310"/>
            <a:ext cx="593725" cy="257810"/>
          </a:xfrm>
          <a:prstGeom prst="notchedRightArrow">
            <a:avLst/>
          </a:prstGeom>
          <a:noFill/>
          <a:ln w="57150">
            <a:solidFill>
              <a:schemeClr val="bg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 Box 4"/>
          <p:cNvSpPr txBox="1"/>
          <p:nvPr/>
        </p:nvSpPr>
        <p:spPr>
          <a:xfrm>
            <a:off x="2108835" y="303530"/>
            <a:ext cx="7378065" cy="504825"/>
          </a:xfrm>
          <a:prstGeom prst="rect">
            <a:avLst/>
          </a:prstGeom>
          <a:noFill/>
        </p:spPr>
        <p:txBody>
          <a:bodyPr wrap="square" rtlCol="0">
            <a:noAutofit/>
          </a:bodyPr>
          <a:lstStyle/>
          <a:p>
            <a:r>
              <a:rPr lang="en-US" sz="2200" b="1" dirty="0">
                <a:ln>
                  <a:solidFill>
                    <a:schemeClr val="bg1"/>
                  </a:solidFill>
                </a:ln>
                <a:solidFill>
                  <a:schemeClr val="bg1"/>
                </a:solidFill>
                <a:effectLst/>
                <a:latin typeface="Arial Black" panose="020B0A04020102020204" charset="0"/>
                <a:cs typeface="Arial Black" panose="020B0A04020102020204" charset="0"/>
                <a:sym typeface="+mn-ea"/>
              </a:rPr>
              <a:t>WHO ARE THE END USERS OF THE PROJECT?</a:t>
            </a:r>
            <a:endParaRPr lang="en-US" sz="2200" b="1" dirty="0">
              <a:ln>
                <a:solidFill>
                  <a:schemeClr val="bg1"/>
                </a:solidFill>
              </a:ln>
              <a:solidFill>
                <a:schemeClr val="bg1"/>
              </a:solidFill>
              <a:effectLst/>
              <a:latin typeface="Arial Black" panose="020B0A04020102020204" charset="0"/>
              <a:cs typeface="Arial Black" panose="020B0A04020102020204" charset="0"/>
            </a:endParaRPr>
          </a:p>
          <a:p>
            <a:endParaRPr lang="en-US" sz="2200" b="1" dirty="0">
              <a:ln>
                <a:solidFill>
                  <a:schemeClr val="bg1"/>
                </a:solidFill>
              </a:ln>
              <a:solidFill>
                <a:schemeClr val="bg1"/>
              </a:solidFill>
              <a:effectLst/>
              <a:latin typeface="Arial Black" panose="020B0A04020102020204" charset="0"/>
              <a:cs typeface="Arial Black" panose="020B0A04020102020204" charset="0"/>
            </a:endParaRPr>
          </a:p>
        </p:txBody>
      </p:sp>
    </p:spTree>
  </p:cSld>
  <p:clrMapOvr>
    <a:masterClrMapping/>
  </p:clrMapOvr>
  <p:transition spd="slow" advTm="20000"/>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nvSpPr>
        <p:spPr>
          <a:xfrm>
            <a:off x="885825" y="1408430"/>
            <a:ext cx="11087100" cy="4416425"/>
          </a:xfrm>
          <a:prstGeom prst="rect">
            <a:avLst/>
          </a:prstGeom>
        </p:spPr>
        <p:txBody>
          <a:bodyPr vert="horz" lIns="91440" tIns="45720" rIns="91440" bIns="45720" rtlCol="0" anchor="ctr">
            <a:noAutofit/>
          </a:bodyPr>
          <a:lstStyle>
            <a:lvl1pPr marL="306070" indent="-30607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29920" indent="-30607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899795" indent="-269875"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60" indent="-234315"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105" indent="-234315"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89992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275"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499995"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799715"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US" sz="1900" dirty="0">
                <a:latin typeface="Bahnschrift" panose="020B0502040204020203" charset="0"/>
                <a:cs typeface="Bahnschrift" panose="020B0502040204020203" charset="0"/>
              </a:rPr>
              <a:t>Steganography is the basic concept to hide the data inside other data.</a:t>
            </a:r>
            <a:endParaRPr lang="en-US" sz="1900" dirty="0">
              <a:latin typeface="Bahnschrift" panose="020B0502040204020203" charset="0"/>
              <a:cs typeface="Bahnschrift" panose="020B0502040204020203" charset="0"/>
            </a:endParaRPr>
          </a:p>
          <a:p>
            <a:r>
              <a:rPr lang="en-US" sz="2160" dirty="0">
                <a:latin typeface="Bahnschrift" panose="020B0502040204020203" charset="0"/>
                <a:cs typeface="Bahnschrift" panose="020B0502040204020203" charset="0"/>
              </a:rPr>
              <a:t>In this project RGB Mechanism is used for pixel </a:t>
            </a:r>
            <a:r>
              <a:rPr lang="en-US" sz="1900" dirty="0">
                <a:latin typeface="Bahnschrift" panose="020B0502040204020203" charset="0"/>
                <a:cs typeface="Bahnschrift" panose="020B0502040204020203" charset="0"/>
              </a:rPr>
              <a:t>manipulation.</a:t>
            </a:r>
            <a:endParaRPr lang="en-US" sz="1900" dirty="0">
              <a:latin typeface="Bahnschrift" panose="020B0502040204020203" charset="0"/>
              <a:cs typeface="Bahnschrift" panose="020B0502040204020203" charset="0"/>
            </a:endParaRPr>
          </a:p>
          <a:p>
            <a:r>
              <a:rPr lang="en-US" sz="1900" dirty="0">
                <a:latin typeface="Bahnschrift" panose="020B0502040204020203" charset="0"/>
                <a:cs typeface="Bahnschrift" panose="020B0502040204020203" charset="0"/>
              </a:rPr>
              <a:t>XOR operation is used for encryption and decryption of the test inside the image.</a:t>
            </a:r>
            <a:endParaRPr lang="en-US" sz="1900" dirty="0">
              <a:latin typeface="Bahnschrift" panose="020B0502040204020203" charset="0"/>
              <a:cs typeface="Bahnschrift" panose="020B0502040204020203" charset="0"/>
            </a:endParaRPr>
          </a:p>
          <a:p>
            <a:r>
              <a:rPr lang="en-US" sz="1900" dirty="0">
                <a:latin typeface="Bahnschrift" panose="020B0502040204020203" charset="0"/>
                <a:cs typeface="Bahnschrift" panose="020B0502040204020203" charset="0"/>
              </a:rPr>
              <a:t>The project reads an image and hides the secret text within the pixel values using the least significant bits (LSB) method.</a:t>
            </a:r>
            <a:endParaRPr lang="en-US" sz="1900" dirty="0">
              <a:latin typeface="Bahnschrift" panose="020B0502040204020203" charset="0"/>
              <a:cs typeface="Bahnschrift" panose="020B0502040204020203" charset="0"/>
            </a:endParaRPr>
          </a:p>
          <a:p>
            <a:r>
              <a:rPr lang="en-US" sz="1900" dirty="0">
                <a:latin typeface="Bahnschrift" panose="020B0502040204020203" charset="0"/>
                <a:cs typeface="Bahnschrift" panose="020B0502040204020203" charset="0"/>
              </a:rPr>
              <a:t>For security purpose that means to avoid unauthorized users taking the advantage of the message, a secret key used to hide and unhide the data.</a:t>
            </a:r>
            <a:endParaRPr lang="en-US" sz="1900" dirty="0">
              <a:latin typeface="Bahnschrift" panose="020B0502040204020203" charset="0"/>
              <a:cs typeface="Bahnschrift" panose="020B0502040204020203" charset="0"/>
            </a:endParaRPr>
          </a:p>
          <a:p>
            <a:r>
              <a:rPr lang="en-US" sz="1900" dirty="0">
                <a:latin typeface="Bahnschrift" panose="020B0502040204020203" charset="0"/>
                <a:cs typeface="Bahnschrift" panose="020B0502040204020203" charset="0"/>
              </a:rPr>
              <a:t>Finally, By using this project we can hide the data inside an image using secret key and for unhide the message secret is used.</a:t>
            </a:r>
            <a:endParaRPr lang="en-US" sz="1900" dirty="0">
              <a:latin typeface="Bahnschrift" panose="020B0502040204020203" charset="0"/>
              <a:cs typeface="Bahnschrift" panose="020B0502040204020203" charset="0"/>
            </a:endParaRPr>
          </a:p>
        </p:txBody>
      </p:sp>
      <p:pic>
        <p:nvPicPr>
          <p:cNvPr id="4" name="Image 0" descr="preencoded.png">
            <a:hlinkClick r:id="rId1"/>
          </p:cNvPr>
          <p:cNvPicPr>
            <a:picLocks noChangeAspect="1"/>
          </p:cNvPicPr>
          <p:nvPr/>
        </p:nvPicPr>
        <p:blipFill>
          <a:blip r:embed="rId2"/>
          <a:stretch>
            <a:fillRect/>
          </a:stretch>
        </p:blipFill>
        <p:spPr>
          <a:xfrm>
            <a:off x="12242153" y="7589520"/>
            <a:ext cx="2296807" cy="548640"/>
          </a:xfrm>
          <a:prstGeom prst="rect">
            <a:avLst/>
          </a:prstGeom>
        </p:spPr>
      </p:pic>
      <p:sp>
        <p:nvSpPr>
          <p:cNvPr id="60" name="任意多边形 59"/>
          <p:cNvSpPr/>
          <p:nvPr/>
        </p:nvSpPr>
        <p:spPr>
          <a:xfrm rot="10800000">
            <a:off x="1744806" y="235339"/>
            <a:ext cx="11113944" cy="644441"/>
          </a:xfrm>
          <a:custGeom>
            <a:avLst/>
            <a:gdLst>
              <a:gd name="connsiteX0" fmla="*/ 2445724 w 3036849"/>
              <a:gd name="connsiteY0" fmla="*/ 0 h 1182250"/>
              <a:gd name="connsiteX1" fmla="*/ 3036849 w 3036849"/>
              <a:gd name="connsiteY1" fmla="*/ 591125 h 1182250"/>
              <a:gd name="connsiteX2" fmla="*/ 2445724 w 3036849"/>
              <a:gd name="connsiteY2" fmla="*/ 1182250 h 1182250"/>
              <a:gd name="connsiteX3" fmla="*/ 2367755 w 3036849"/>
              <a:gd name="connsiteY3" fmla="*/ 1174390 h 1182250"/>
              <a:gd name="connsiteX4" fmla="*/ 0 w 3036849"/>
              <a:gd name="connsiteY4" fmla="*/ 1174390 h 1182250"/>
              <a:gd name="connsiteX5" fmla="*/ 0 w 3036849"/>
              <a:gd name="connsiteY5" fmla="*/ 7860 h 1182250"/>
              <a:gd name="connsiteX6" fmla="*/ 2367755 w 3036849"/>
              <a:gd name="connsiteY6" fmla="*/ 7860 h 1182250"/>
              <a:gd name="connsiteX0-1" fmla="*/ 18984824 w 19575949"/>
              <a:gd name="connsiteY0-2" fmla="*/ 0 h 1182250"/>
              <a:gd name="connsiteX1-3" fmla="*/ 19575949 w 19575949"/>
              <a:gd name="connsiteY1-4" fmla="*/ 591125 h 1182250"/>
              <a:gd name="connsiteX2-5" fmla="*/ 18984824 w 19575949"/>
              <a:gd name="connsiteY2-6" fmla="*/ 1182250 h 1182250"/>
              <a:gd name="connsiteX3-7" fmla="*/ 18906855 w 19575949"/>
              <a:gd name="connsiteY3-8" fmla="*/ 1174390 h 1182250"/>
              <a:gd name="connsiteX4-9" fmla="*/ 16539100 w 19575949"/>
              <a:gd name="connsiteY4-10" fmla="*/ 1174390 h 1182250"/>
              <a:gd name="connsiteX5-11" fmla="*/ 0 w 19575949"/>
              <a:gd name="connsiteY5-12" fmla="*/ 112703 h 1182250"/>
              <a:gd name="connsiteX6-13" fmla="*/ 18906855 w 19575949"/>
              <a:gd name="connsiteY6-14" fmla="*/ 7860 h 1182250"/>
              <a:gd name="connsiteX7" fmla="*/ 18984824 w 19575949"/>
              <a:gd name="connsiteY7" fmla="*/ 0 h 1182250"/>
              <a:gd name="connsiteX0-15" fmla="*/ 18984826 w 19575951"/>
              <a:gd name="connsiteY0-16" fmla="*/ 0 h 1182250"/>
              <a:gd name="connsiteX1-17" fmla="*/ 19575951 w 19575951"/>
              <a:gd name="connsiteY1-18" fmla="*/ 591125 h 1182250"/>
              <a:gd name="connsiteX2-19" fmla="*/ 18984826 w 19575951"/>
              <a:gd name="connsiteY2-20" fmla="*/ 1182250 h 1182250"/>
              <a:gd name="connsiteX3-21" fmla="*/ 18906857 w 19575951"/>
              <a:gd name="connsiteY3-22" fmla="*/ 1174390 h 1182250"/>
              <a:gd name="connsiteX4-23" fmla="*/ 0 w 19575951"/>
              <a:gd name="connsiteY4-24" fmla="*/ 1148181 h 1182250"/>
              <a:gd name="connsiteX5-25" fmla="*/ 2 w 19575951"/>
              <a:gd name="connsiteY5-26" fmla="*/ 112703 h 1182250"/>
              <a:gd name="connsiteX6-27" fmla="*/ 18906857 w 19575951"/>
              <a:gd name="connsiteY6-28" fmla="*/ 7860 h 1182250"/>
              <a:gd name="connsiteX7-29" fmla="*/ 18984826 w 19575951"/>
              <a:gd name="connsiteY7-30" fmla="*/ 0 h 118225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29" y="connsiteY7-30"/>
              </a:cxn>
            </a:cxnLst>
            <a:rect l="l" t="t" r="r" b="b"/>
            <a:pathLst>
              <a:path w="19575951" h="1182250">
                <a:moveTo>
                  <a:pt x="18984826" y="0"/>
                </a:moveTo>
                <a:cubicBezTo>
                  <a:pt x="19311295" y="0"/>
                  <a:pt x="19575951" y="264656"/>
                  <a:pt x="19575951" y="591125"/>
                </a:cubicBezTo>
                <a:cubicBezTo>
                  <a:pt x="19575951" y="917594"/>
                  <a:pt x="19311295" y="1182250"/>
                  <a:pt x="18984826" y="1182250"/>
                </a:cubicBezTo>
                <a:lnTo>
                  <a:pt x="18906857" y="1174390"/>
                </a:lnTo>
                <a:lnTo>
                  <a:pt x="0" y="1148181"/>
                </a:lnTo>
                <a:cubicBezTo>
                  <a:pt x="1" y="803022"/>
                  <a:pt x="1" y="457862"/>
                  <a:pt x="2" y="112703"/>
                </a:cubicBezTo>
                <a:lnTo>
                  <a:pt x="18906857" y="7860"/>
                </a:lnTo>
                <a:lnTo>
                  <a:pt x="18984826" y="0"/>
                </a:lnTo>
                <a:close/>
              </a:path>
            </a:pathLst>
          </a:custGeom>
          <a:solidFill>
            <a:srgbClr val="3F3F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pitchFamily="34" charset="0"/>
              <a:ea typeface="Calibri" panose="020F0502020204030204" pitchFamily="34" charset="0"/>
              <a:cs typeface="Calibri" panose="020F0502020204030204" pitchFamily="34" charset="0"/>
            </a:endParaRPr>
          </a:p>
        </p:txBody>
      </p:sp>
      <p:sp>
        <p:nvSpPr>
          <p:cNvPr id="58" name="任意多边形 57"/>
          <p:cNvSpPr/>
          <p:nvPr/>
        </p:nvSpPr>
        <p:spPr>
          <a:xfrm>
            <a:off x="-4049" y="235339"/>
            <a:ext cx="1655377" cy="644441"/>
          </a:xfrm>
          <a:custGeom>
            <a:avLst/>
            <a:gdLst>
              <a:gd name="connsiteX0" fmla="*/ 2445724 w 3036849"/>
              <a:gd name="connsiteY0" fmla="*/ 0 h 1182250"/>
              <a:gd name="connsiteX1" fmla="*/ 3036849 w 3036849"/>
              <a:gd name="connsiteY1" fmla="*/ 591125 h 1182250"/>
              <a:gd name="connsiteX2" fmla="*/ 2445724 w 3036849"/>
              <a:gd name="connsiteY2" fmla="*/ 1182250 h 1182250"/>
              <a:gd name="connsiteX3" fmla="*/ 2367755 w 3036849"/>
              <a:gd name="connsiteY3" fmla="*/ 1174390 h 1182250"/>
              <a:gd name="connsiteX4" fmla="*/ 0 w 3036849"/>
              <a:gd name="connsiteY4" fmla="*/ 1174390 h 1182250"/>
              <a:gd name="connsiteX5" fmla="*/ 0 w 3036849"/>
              <a:gd name="connsiteY5" fmla="*/ 7860 h 1182250"/>
              <a:gd name="connsiteX6" fmla="*/ 2367755 w 3036849"/>
              <a:gd name="connsiteY6" fmla="*/ 7860 h 1182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36849" h="1182250">
                <a:moveTo>
                  <a:pt x="2445724" y="0"/>
                </a:moveTo>
                <a:cubicBezTo>
                  <a:pt x="2772193" y="0"/>
                  <a:pt x="3036849" y="264656"/>
                  <a:pt x="3036849" y="591125"/>
                </a:cubicBezTo>
                <a:cubicBezTo>
                  <a:pt x="3036849" y="917594"/>
                  <a:pt x="2772193" y="1182250"/>
                  <a:pt x="2445724" y="1182250"/>
                </a:cubicBezTo>
                <a:lnTo>
                  <a:pt x="2367755" y="1174390"/>
                </a:lnTo>
                <a:lnTo>
                  <a:pt x="0" y="1174390"/>
                </a:lnTo>
                <a:lnTo>
                  <a:pt x="0" y="7860"/>
                </a:lnTo>
                <a:lnTo>
                  <a:pt x="2367755" y="7860"/>
                </a:ln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pitchFamily="34" charset="0"/>
              <a:ea typeface="Calibri" panose="020F0502020204030204" pitchFamily="34" charset="0"/>
              <a:cs typeface="Calibri" panose="020F0502020204030204" pitchFamily="34" charset="0"/>
            </a:endParaRPr>
          </a:p>
        </p:txBody>
      </p:sp>
      <p:sp>
        <p:nvSpPr>
          <p:cNvPr id="11" name="Notched Right Arrow 10"/>
          <p:cNvSpPr/>
          <p:nvPr/>
        </p:nvSpPr>
        <p:spPr>
          <a:xfrm>
            <a:off x="596265" y="448310"/>
            <a:ext cx="593725" cy="257810"/>
          </a:xfrm>
          <a:prstGeom prst="notchedRightArrow">
            <a:avLst/>
          </a:prstGeom>
          <a:noFill/>
          <a:ln w="57150">
            <a:solidFill>
              <a:schemeClr val="bg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 Box 4"/>
          <p:cNvSpPr txBox="1"/>
          <p:nvPr/>
        </p:nvSpPr>
        <p:spPr>
          <a:xfrm>
            <a:off x="2108835" y="15875"/>
            <a:ext cx="8329295" cy="1106805"/>
          </a:xfrm>
          <a:prstGeom prst="rect">
            <a:avLst/>
          </a:prstGeom>
          <a:noFill/>
        </p:spPr>
        <p:txBody>
          <a:bodyPr wrap="square" rtlCol="0">
            <a:spAutoFit/>
          </a:bodyPr>
          <a:lstStyle/>
          <a:p>
            <a:br>
              <a:rPr lang="en-US" sz="2200" b="1" dirty="0">
                <a:ln>
                  <a:solidFill>
                    <a:schemeClr val="bg1"/>
                  </a:solidFill>
                </a:ln>
                <a:solidFill>
                  <a:schemeClr val="bg1"/>
                </a:solidFill>
                <a:latin typeface="Arial Black" panose="020B0A04020102020204" charset="0"/>
                <a:cs typeface="Arial Black" panose="020B0A04020102020204" charset="0"/>
                <a:sym typeface="+mn-ea"/>
              </a:rPr>
            </a:br>
            <a:r>
              <a:rPr lang="en-US" sz="2200" b="1" dirty="0">
                <a:ln>
                  <a:solidFill>
                    <a:schemeClr val="bg1"/>
                  </a:solidFill>
                </a:ln>
                <a:solidFill>
                  <a:schemeClr val="bg1"/>
                </a:solidFill>
                <a:latin typeface="Arial Black" panose="020B0A04020102020204" charset="0"/>
                <a:cs typeface="Arial Black" panose="020B0A04020102020204" charset="0"/>
                <a:sym typeface="+mn-ea"/>
              </a:rPr>
              <a:t>YOUR SOLUTION AND ITS VALUE PROPOSITION</a:t>
            </a:r>
            <a:endParaRPr lang="en-US" sz="2200" b="1" dirty="0">
              <a:ln>
                <a:solidFill>
                  <a:schemeClr val="bg1"/>
                </a:solidFill>
              </a:ln>
              <a:solidFill>
                <a:schemeClr val="bg1"/>
              </a:solidFill>
              <a:latin typeface="Arial Black" panose="020B0A04020102020204" charset="0"/>
              <a:cs typeface="Arial Black" panose="020B0A04020102020204" charset="0"/>
            </a:endParaRPr>
          </a:p>
          <a:p>
            <a:endParaRPr lang="en-US" sz="2200" b="1" dirty="0">
              <a:ln>
                <a:solidFill>
                  <a:schemeClr val="bg1"/>
                </a:solidFill>
              </a:ln>
              <a:solidFill>
                <a:schemeClr val="bg1"/>
              </a:solidFill>
              <a:latin typeface="Arial Black" panose="020B0A04020102020204" charset="0"/>
              <a:cs typeface="Arial Black" panose="020B0A04020102020204" charset="0"/>
            </a:endParaRPr>
          </a:p>
        </p:txBody>
      </p:sp>
    </p:spTree>
  </p:cSld>
  <p:clrMapOvr>
    <a:masterClrMapping/>
  </p:clrMapOvr>
  <p:transition spd="slow" advTm="20000"/>
</p:sld>
</file>

<file path=ppt/tags/tag1.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3.xml><?xml version="1.0" encoding="utf-8"?>
<p:tagLst xmlns:p="http://schemas.openxmlformats.org/presentationml/2006/main">
  <p:tag name="ISPRING_PRESENTATION_TITLE" val="bt015.pptx"/>
</p:tagLst>
</file>

<file path=ppt/theme/theme1.xml><?xml version="1.0" encoding="utf-8"?>
<a:theme xmlns:a="http://schemas.openxmlformats.org/drawingml/2006/main" name="自定义设计方案">
  <a:themeElements>
    <a:clrScheme na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4472C4"/>
      </a:hlink>
      <a:folHlink>
        <a:srgbClr val="954F72"/>
      </a:folHlink>
    </a:clrScheme>
    <a:fontScheme name="Temp">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D9D9D9">
            <a:alpha val="50196"/>
          </a:srgbClr>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自定义 1">
      <a:dk1>
        <a:sysClr val="windowText" lastClr="000000"/>
      </a:dk1>
      <a:lt1>
        <a:sysClr val="window" lastClr="FFFFFF"/>
      </a:lt1>
      <a:dk2>
        <a:srgbClr val="000000"/>
      </a:dk2>
      <a:lt2>
        <a:srgbClr val="FFFFFF"/>
      </a:lt2>
      <a:accent1>
        <a:srgbClr val="3F3F3F"/>
      </a:accent1>
      <a:accent2>
        <a:srgbClr val="D52525"/>
      </a:accent2>
      <a:accent3>
        <a:srgbClr val="3F3F3F"/>
      </a:accent3>
      <a:accent4>
        <a:srgbClr val="D52525"/>
      </a:accent4>
      <a:accent5>
        <a:srgbClr val="3F3F3F"/>
      </a:accent5>
      <a:accent6>
        <a:srgbClr val="D52525"/>
      </a:accent6>
      <a:hlink>
        <a:srgbClr val="3F3F3F"/>
      </a:hlink>
      <a:folHlink>
        <a:srgbClr val="D52525"/>
      </a:folHlink>
    </a:clrScheme>
    <a:fontScheme name="自定义 1">
      <a:majorFont>
        <a:latin typeface="Arial Black"/>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5004</Words>
  <Application>WPS Presentation</Application>
  <PresentationFormat>Custom</PresentationFormat>
  <Paragraphs>157</Paragraphs>
  <Slides>17</Slides>
  <Notes>9</Notes>
  <HiddenSlides>0</HiddenSlides>
  <MMClips>1</MMClips>
  <ScaleCrop>false</ScaleCrop>
  <HeadingPairs>
    <vt:vector size="6" baseType="variant">
      <vt:variant>
        <vt:lpstr>已用的字体</vt:lpstr>
      </vt:variant>
      <vt:variant>
        <vt:i4>22</vt:i4>
      </vt:variant>
      <vt:variant>
        <vt:lpstr>主题</vt:lpstr>
      </vt:variant>
      <vt:variant>
        <vt:i4>2</vt:i4>
      </vt:variant>
      <vt:variant>
        <vt:lpstr>幻灯片标题</vt:lpstr>
      </vt:variant>
      <vt:variant>
        <vt:i4>17</vt:i4>
      </vt:variant>
    </vt:vector>
  </HeadingPairs>
  <TitlesOfParts>
    <vt:vector size="41" baseType="lpstr">
      <vt:lpstr>Arial</vt:lpstr>
      <vt:lpstr>SimSun</vt:lpstr>
      <vt:lpstr>Wingdings</vt:lpstr>
      <vt:lpstr>Calibri</vt:lpstr>
      <vt:lpstr>Bahnschrift</vt:lpstr>
      <vt:lpstr>Calibri</vt:lpstr>
      <vt:lpstr>MuseoModerno</vt:lpstr>
      <vt:lpstr>Segoe Print</vt:lpstr>
      <vt:lpstr>Wingdings 2</vt:lpstr>
      <vt:lpstr>MuseoModerno</vt:lpstr>
      <vt:lpstr>MuseoModerno</vt:lpstr>
      <vt:lpstr>Source Sans Pro</vt:lpstr>
      <vt:lpstr>Source Sans Pro</vt:lpstr>
      <vt:lpstr>Source Sans Pro</vt:lpstr>
      <vt:lpstr>Droid Sans Fallback</vt:lpstr>
      <vt:lpstr>Arial Black</vt:lpstr>
      <vt:lpstr>Arial Rounded MT Bold</vt:lpstr>
      <vt:lpstr>Wingdings</vt:lpstr>
      <vt:lpstr>Microsoft YaHei</vt:lpstr>
      <vt:lpstr>Arial Unicode MS</vt:lpstr>
      <vt:lpstr>MingLiU-ExtB</vt:lpstr>
      <vt:lpstr>Yu Gothic UI</vt:lpstr>
      <vt:lpstr>自定义设计方案</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bt015.pptx</dc:title>
  <dc:creator/>
  <cp:lastModifiedBy>avina</cp:lastModifiedBy>
  <cp:revision>48</cp:revision>
  <dcterms:created xsi:type="dcterms:W3CDTF">2016-09-15T16:21:00Z</dcterms:created>
  <dcterms:modified xsi:type="dcterms:W3CDTF">2024-07-10T07:05:20Z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1033-12.2.0.17119</vt:lpwstr>
  </property>
  <property fmtid="{D5CDD505-2E9C-101B-9397-08002B2CF9AE}" pid="3" name="ICV">
    <vt:lpwstr>7D425ED6DAEA48CE90D4BE946AE7B8BB_13</vt:lpwstr>
  </property>
</Properties>
</file>